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6"/>
  </p:notesMasterIdLst>
  <p:sldIdLst>
    <p:sldId id="256" r:id="rId4"/>
    <p:sldId id="380" r:id="rId5"/>
    <p:sldId id="268" r:id="rId6"/>
    <p:sldId id="266" r:id="rId7"/>
    <p:sldId id="387" r:id="rId8"/>
    <p:sldId id="388" r:id="rId9"/>
    <p:sldId id="389" r:id="rId10"/>
    <p:sldId id="275" r:id="rId11"/>
    <p:sldId id="262" r:id="rId12"/>
    <p:sldId id="315" r:id="rId13"/>
    <p:sldId id="264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2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78" y="108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EA9AE-9A0A-4378-AD02-C8458930F637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2260" y="2054396"/>
            <a:ext cx="11649592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2260" y="595419"/>
            <a:ext cx="11649592" cy="1384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7995275" flipV="1">
            <a:off x="9372781" y="5593694"/>
            <a:ext cx="1661119" cy="2148001"/>
            <a:chOff x="5710110" y="861237"/>
            <a:chExt cx="2762761" cy="3572539"/>
          </a:xfrm>
        </p:grpSpPr>
        <p:sp>
          <p:nvSpPr>
            <p:cNvPr id="6" name="Isosceles Triangle 5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=""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=""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=""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=""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=""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=""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=""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=""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=""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rgbClr val="F5679D"/>
              </a:solidFill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=""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arallelogram 9">
            <a:extLst>
              <a:ext uri="{FF2B5EF4-FFF2-40B4-BE49-F238E27FC236}">
                <a16:creationId xmlns=""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97033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=""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=""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=""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=""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=""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=""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=""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=""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=""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7" r:id="rId10"/>
    <p:sldLayoutId id="2147483699" r:id="rId11"/>
    <p:sldLayoutId id="2147483709" r:id="rId12"/>
    <p:sldLayoutId id="2147483708" r:id="rId13"/>
    <p:sldLayoutId id="2147483687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42260" y="2507477"/>
            <a:ext cx="11649592" cy="432048"/>
          </a:xfrm>
        </p:spPr>
        <p:txBody>
          <a:bodyPr/>
          <a:lstStyle/>
          <a:p>
            <a:pPr lvl="0" algn="ctr">
              <a:spcBef>
                <a:spcPts val="0"/>
              </a:spcBef>
            </a:pPr>
            <a:r>
              <a:rPr lang="ka-GE" b="1" dirty="0"/>
              <a:t>ციფრული და ბიზნეს მოდელები ტურიზმში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090"/>
            <a:ext cx="12191852" cy="1384387"/>
          </a:xfr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 algn="ctr"/>
            <a:r>
              <a:rPr lang="ka-GE" b="1" dirty="0"/>
              <a:t>საინფორმაციო შინაარსის საიტი</a:t>
            </a:r>
            <a:endParaRPr lang="en-US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0" y="6309239"/>
            <a:ext cx="121918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ka-GE" b="1" dirty="0" smtClean="0">
                <a:solidFill>
                  <a:schemeClr val="bg1"/>
                </a:solidFill>
              </a:rPr>
              <a:t>ავტორი: ემზარი უჯირაული</a:t>
            </a:r>
            <a:endParaRPr lang="ka-G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8377" y="1062496"/>
            <a:ext cx="3214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CATO</a:t>
            </a:r>
            <a:endParaRPr lang="en-US" sz="3200" b="1" dirty="0" smtClean="0"/>
          </a:p>
          <a:p>
            <a:pPr lvl="0" algn="just">
              <a:lnSpc>
                <a:spcPct val="200000"/>
              </a:lnSpc>
            </a:pPr>
            <a:r>
              <a:rPr lang="en-US" sz="1200" b="1" dirty="0" smtClean="0"/>
              <a:t>Context </a:t>
            </a:r>
            <a:r>
              <a:rPr lang="en-US" sz="1200" b="1" dirty="0"/>
              <a:t>Aware Tourism Ontologies </a:t>
            </a:r>
            <a:r>
              <a:rPr lang="en-US" sz="1200" dirty="0">
                <a:latin typeface="Sylfaen" panose="010A0502050306030303" pitchFamily="18" charset="0"/>
              </a:rPr>
              <a:t>- </a:t>
            </a:r>
            <a:r>
              <a:rPr lang="ka-GE" sz="1200" dirty="0">
                <a:latin typeface="Sylfaen" panose="010A0502050306030303" pitchFamily="18" charset="0"/>
              </a:rPr>
              <a:t>არის ტექნოლოგია რომელიც აკვირდება ტურისტის გადაადგილებას შემდეგ აგროვებს ამ ინფორმაციას და სთავაზობს ისეთ ადგილებს და სხვადასხვა აქტივობებს რაც მისთვის იქნება უფრო საინტერესო, შესაბამისად ყველა მოგზაურს აწვდის განსხვავებულ შეთავაზებას.</a:t>
            </a:r>
            <a:endParaRPr lang="en-US" sz="1200" dirty="0">
              <a:latin typeface="Sylfaen" panose="010A0502050306030303" pitchFamily="18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2" r="25052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5" r="24195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6" r="276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4622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="" xmlns:a16="http://schemas.microsoft.com/office/drawing/2014/main" id="{A0229356-EDB8-4640-9261-6371F6F84F1F}"/>
              </a:ext>
            </a:extLst>
          </p:cNvPr>
          <p:cNvSpPr/>
          <p:nvPr/>
        </p:nvSpPr>
        <p:spPr>
          <a:xfrm>
            <a:off x="444138" y="2647406"/>
            <a:ext cx="8551582" cy="4214949"/>
          </a:xfrm>
          <a:custGeom>
            <a:avLst/>
            <a:gdLst>
              <a:gd name="connsiteX0" fmla="*/ 0 w 9413966"/>
              <a:gd name="connsiteY0" fmla="*/ 2856412 h 4319452"/>
              <a:gd name="connsiteX1" fmla="*/ 1933303 w 9413966"/>
              <a:gd name="connsiteY1" fmla="*/ 1419498 h 4319452"/>
              <a:gd name="connsiteX2" fmla="*/ 3082835 w 9413966"/>
              <a:gd name="connsiteY2" fmla="*/ 2246812 h 4319452"/>
              <a:gd name="connsiteX3" fmla="*/ 5538652 w 9413966"/>
              <a:gd name="connsiteY3" fmla="*/ 0 h 4319452"/>
              <a:gd name="connsiteX4" fmla="*/ 6653349 w 9413966"/>
              <a:gd name="connsiteY4" fmla="*/ 1341120 h 4319452"/>
              <a:gd name="connsiteX5" fmla="*/ 6810103 w 9413966"/>
              <a:gd name="connsiteY5" fmla="*/ 1314995 h 4319452"/>
              <a:gd name="connsiteX6" fmla="*/ 6836229 w 9413966"/>
              <a:gd name="connsiteY6" fmla="*/ 1306286 h 4319452"/>
              <a:gd name="connsiteX7" fmla="*/ 6871063 w 9413966"/>
              <a:gd name="connsiteY7" fmla="*/ 1288869 h 4319452"/>
              <a:gd name="connsiteX8" fmla="*/ 7733212 w 9413966"/>
              <a:gd name="connsiteY8" fmla="*/ 670560 h 4319452"/>
              <a:gd name="connsiteX9" fmla="*/ 9413966 w 9413966"/>
              <a:gd name="connsiteY9" fmla="*/ 4319452 h 4319452"/>
              <a:gd name="connsiteX10" fmla="*/ 17418 w 9413966"/>
              <a:gd name="connsiteY10" fmla="*/ 4310743 h 4319452"/>
              <a:gd name="connsiteX11" fmla="*/ 0 w 9413966"/>
              <a:gd name="connsiteY11" fmla="*/ 2856412 h 4319452"/>
              <a:gd name="connsiteX0" fmla="*/ 0 w 9396548"/>
              <a:gd name="connsiteY0" fmla="*/ 4310743 h 4319452"/>
              <a:gd name="connsiteX1" fmla="*/ 1915885 w 9396548"/>
              <a:gd name="connsiteY1" fmla="*/ 1419498 h 4319452"/>
              <a:gd name="connsiteX2" fmla="*/ 3065417 w 9396548"/>
              <a:gd name="connsiteY2" fmla="*/ 2246812 h 4319452"/>
              <a:gd name="connsiteX3" fmla="*/ 5521234 w 9396548"/>
              <a:gd name="connsiteY3" fmla="*/ 0 h 4319452"/>
              <a:gd name="connsiteX4" fmla="*/ 6635931 w 9396548"/>
              <a:gd name="connsiteY4" fmla="*/ 1341120 h 4319452"/>
              <a:gd name="connsiteX5" fmla="*/ 6792685 w 9396548"/>
              <a:gd name="connsiteY5" fmla="*/ 1314995 h 4319452"/>
              <a:gd name="connsiteX6" fmla="*/ 6818811 w 9396548"/>
              <a:gd name="connsiteY6" fmla="*/ 1306286 h 4319452"/>
              <a:gd name="connsiteX7" fmla="*/ 6853645 w 9396548"/>
              <a:gd name="connsiteY7" fmla="*/ 1288869 h 4319452"/>
              <a:gd name="connsiteX8" fmla="*/ 7715794 w 9396548"/>
              <a:gd name="connsiteY8" fmla="*/ 670560 h 4319452"/>
              <a:gd name="connsiteX9" fmla="*/ 9396548 w 9396548"/>
              <a:gd name="connsiteY9" fmla="*/ 4319452 h 4319452"/>
              <a:gd name="connsiteX10" fmla="*/ 0 w 9396548"/>
              <a:gd name="connsiteY10" fmla="*/ 4310743 h 4319452"/>
              <a:gd name="connsiteX0" fmla="*/ 0 w 9396548"/>
              <a:gd name="connsiteY0" fmla="*/ 4310743 h 4319452"/>
              <a:gd name="connsiteX1" fmla="*/ 2368731 w 9396548"/>
              <a:gd name="connsiteY1" fmla="*/ 1611086 h 4319452"/>
              <a:gd name="connsiteX2" fmla="*/ 3065417 w 9396548"/>
              <a:gd name="connsiteY2" fmla="*/ 2246812 h 4319452"/>
              <a:gd name="connsiteX3" fmla="*/ 5521234 w 9396548"/>
              <a:gd name="connsiteY3" fmla="*/ 0 h 4319452"/>
              <a:gd name="connsiteX4" fmla="*/ 6635931 w 9396548"/>
              <a:gd name="connsiteY4" fmla="*/ 1341120 h 4319452"/>
              <a:gd name="connsiteX5" fmla="*/ 6792685 w 9396548"/>
              <a:gd name="connsiteY5" fmla="*/ 1314995 h 4319452"/>
              <a:gd name="connsiteX6" fmla="*/ 6818811 w 9396548"/>
              <a:gd name="connsiteY6" fmla="*/ 1306286 h 4319452"/>
              <a:gd name="connsiteX7" fmla="*/ 6853645 w 9396548"/>
              <a:gd name="connsiteY7" fmla="*/ 1288869 h 4319452"/>
              <a:gd name="connsiteX8" fmla="*/ 7715794 w 9396548"/>
              <a:gd name="connsiteY8" fmla="*/ 670560 h 4319452"/>
              <a:gd name="connsiteX9" fmla="*/ 9396548 w 9396548"/>
              <a:gd name="connsiteY9" fmla="*/ 4319452 h 4319452"/>
              <a:gd name="connsiteX10" fmla="*/ 0 w 9396548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7280366 w 8961120"/>
              <a:gd name="connsiteY7" fmla="*/ 670560 h 4319452"/>
              <a:gd name="connsiteX8" fmla="*/ 8961120 w 8961120"/>
              <a:gd name="connsiteY8" fmla="*/ 4319452 h 4319452"/>
              <a:gd name="connsiteX9" fmla="*/ 0 w 8961120"/>
              <a:gd name="connsiteY9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7280366 w 8961120"/>
              <a:gd name="connsiteY6" fmla="*/ 670560 h 4319452"/>
              <a:gd name="connsiteX7" fmla="*/ 8961120 w 8961120"/>
              <a:gd name="connsiteY7" fmla="*/ 4319452 h 4319452"/>
              <a:gd name="connsiteX8" fmla="*/ 0 w 8961120"/>
              <a:gd name="connsiteY8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78537"/>
              <a:gd name="connsiteY0" fmla="*/ 4310743 h 4310744"/>
              <a:gd name="connsiteX1" fmla="*/ 1933303 w 8978537"/>
              <a:gd name="connsiteY1" fmla="*/ 1611086 h 4310744"/>
              <a:gd name="connsiteX2" fmla="*/ 2725784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2725784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3257696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3080392 w 8978537"/>
              <a:gd name="connsiteY2" fmla="*/ 2386149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306962 w 8978537"/>
              <a:gd name="connsiteY5" fmla="*/ 792480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78537" h="4214949">
                <a:moveTo>
                  <a:pt x="0" y="4214948"/>
                </a:moveTo>
                <a:cubicBezTo>
                  <a:pt x="644434" y="3315062"/>
                  <a:pt x="1540008" y="1561737"/>
                  <a:pt x="1853517" y="1576251"/>
                </a:cubicBezTo>
                <a:cubicBezTo>
                  <a:pt x="2164123" y="1570446"/>
                  <a:pt x="2639157" y="2313576"/>
                  <a:pt x="3080392" y="2290354"/>
                </a:cubicBezTo>
                <a:cubicBezTo>
                  <a:pt x="3684186" y="2278743"/>
                  <a:pt x="4409367" y="29027"/>
                  <a:pt x="5023750" y="0"/>
                </a:cubicBezTo>
                <a:cubicBezTo>
                  <a:pt x="5680414" y="11612"/>
                  <a:pt x="5889897" y="1233713"/>
                  <a:pt x="6200503" y="1245325"/>
                </a:cubicBezTo>
                <a:cubicBezTo>
                  <a:pt x="6496595" y="1226456"/>
                  <a:pt x="7003613" y="156754"/>
                  <a:pt x="7306962" y="792480"/>
                </a:cubicBezTo>
                <a:lnTo>
                  <a:pt x="8978537" y="4214949"/>
                </a:lnTo>
                <a:lnTo>
                  <a:pt x="0" y="421494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187785C-5587-42DC-AD55-4A23CC5AFF16}"/>
              </a:ext>
            </a:extLst>
          </p:cNvPr>
          <p:cNvGrpSpPr/>
          <p:nvPr/>
        </p:nvGrpSpPr>
        <p:grpSpPr>
          <a:xfrm>
            <a:off x="2458935" y="5848616"/>
            <a:ext cx="1267879" cy="1009384"/>
            <a:chOff x="3774175" y="5561362"/>
            <a:chExt cx="1820125" cy="1449038"/>
          </a:xfrm>
          <a:solidFill>
            <a:schemeClr val="accent1">
              <a:lumMod val="50000"/>
              <a:alpha val="50000"/>
            </a:schemeClr>
          </a:solidFill>
        </p:grpSpPr>
        <p:sp>
          <p:nvSpPr>
            <p:cNvPr id="16" name="Freeform 44">
              <a:extLst>
                <a:ext uri="{FF2B5EF4-FFF2-40B4-BE49-F238E27FC236}">
                  <a16:creationId xmlns="" xmlns:a16="http://schemas.microsoft.com/office/drawing/2014/main" id="{BE9D842C-317C-4EE0-82C1-A43279DD1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489" y="5561362"/>
              <a:ext cx="1146811" cy="1449038"/>
            </a:xfrm>
            <a:custGeom>
              <a:avLst/>
              <a:gdLst>
                <a:gd name="T0" fmla="*/ 289 w 578"/>
                <a:gd name="T1" fmla="*/ 265 h 733"/>
                <a:gd name="T2" fmla="*/ 290 w 578"/>
                <a:gd name="T3" fmla="*/ 265 h 733"/>
                <a:gd name="T4" fmla="*/ 288 w 578"/>
                <a:gd name="T5" fmla="*/ 265 h 733"/>
                <a:gd name="T6" fmla="*/ 289 w 578"/>
                <a:gd name="T7" fmla="*/ 265 h 733"/>
                <a:gd name="T8" fmla="*/ 578 w 578"/>
                <a:gd name="T9" fmla="*/ 733 h 733"/>
                <a:gd name="T10" fmla="*/ 425 w 578"/>
                <a:gd name="T11" fmla="*/ 548 h 733"/>
                <a:gd name="T12" fmla="*/ 524 w 578"/>
                <a:gd name="T13" fmla="*/ 548 h 733"/>
                <a:gd name="T14" fmla="*/ 397 w 578"/>
                <a:gd name="T15" fmla="*/ 395 h 733"/>
                <a:gd name="T16" fmla="*/ 479 w 578"/>
                <a:gd name="T17" fmla="*/ 395 h 733"/>
                <a:gd name="T18" fmla="*/ 381 w 578"/>
                <a:gd name="T19" fmla="*/ 265 h 733"/>
                <a:gd name="T20" fmla="*/ 458 w 578"/>
                <a:gd name="T21" fmla="*/ 265 h 733"/>
                <a:gd name="T22" fmla="*/ 354 w 578"/>
                <a:gd name="T23" fmla="*/ 151 h 733"/>
                <a:gd name="T24" fmla="*/ 427 w 578"/>
                <a:gd name="T25" fmla="*/ 151 h 733"/>
                <a:gd name="T26" fmla="*/ 289 w 578"/>
                <a:gd name="T27" fmla="*/ 0 h 733"/>
                <a:gd name="T28" fmla="*/ 151 w 578"/>
                <a:gd name="T29" fmla="*/ 151 h 733"/>
                <a:gd name="T30" fmla="*/ 224 w 578"/>
                <a:gd name="T31" fmla="*/ 151 h 733"/>
                <a:gd name="T32" fmla="*/ 119 w 578"/>
                <a:gd name="T33" fmla="*/ 265 h 733"/>
                <a:gd name="T34" fmla="*/ 197 w 578"/>
                <a:gd name="T35" fmla="*/ 265 h 733"/>
                <a:gd name="T36" fmla="*/ 99 w 578"/>
                <a:gd name="T37" fmla="*/ 395 h 733"/>
                <a:gd name="T38" fmla="*/ 181 w 578"/>
                <a:gd name="T39" fmla="*/ 395 h 733"/>
                <a:gd name="T40" fmla="*/ 54 w 578"/>
                <a:gd name="T41" fmla="*/ 548 h 733"/>
                <a:gd name="T42" fmla="*/ 153 w 578"/>
                <a:gd name="T43" fmla="*/ 548 h 733"/>
                <a:gd name="T44" fmla="*/ 0 w 578"/>
                <a:gd name="T45" fmla="*/ 733 h 733"/>
                <a:gd name="T46" fmla="*/ 578 w 578"/>
                <a:gd name="T4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8" h="733">
                  <a:moveTo>
                    <a:pt x="289" y="265"/>
                  </a:moveTo>
                  <a:lnTo>
                    <a:pt x="290" y="265"/>
                  </a:lnTo>
                  <a:lnTo>
                    <a:pt x="288" y="265"/>
                  </a:lnTo>
                  <a:lnTo>
                    <a:pt x="289" y="265"/>
                  </a:lnTo>
                  <a:close/>
                  <a:moveTo>
                    <a:pt x="578" y="733"/>
                  </a:moveTo>
                  <a:lnTo>
                    <a:pt x="425" y="548"/>
                  </a:lnTo>
                  <a:lnTo>
                    <a:pt x="524" y="548"/>
                  </a:lnTo>
                  <a:lnTo>
                    <a:pt x="397" y="395"/>
                  </a:lnTo>
                  <a:lnTo>
                    <a:pt x="479" y="395"/>
                  </a:lnTo>
                  <a:lnTo>
                    <a:pt x="381" y="265"/>
                  </a:lnTo>
                  <a:lnTo>
                    <a:pt x="458" y="265"/>
                  </a:lnTo>
                  <a:lnTo>
                    <a:pt x="354" y="151"/>
                  </a:lnTo>
                  <a:lnTo>
                    <a:pt x="427" y="151"/>
                  </a:lnTo>
                  <a:lnTo>
                    <a:pt x="289" y="0"/>
                  </a:lnTo>
                  <a:lnTo>
                    <a:pt x="151" y="151"/>
                  </a:lnTo>
                  <a:lnTo>
                    <a:pt x="224" y="151"/>
                  </a:lnTo>
                  <a:lnTo>
                    <a:pt x="119" y="265"/>
                  </a:lnTo>
                  <a:lnTo>
                    <a:pt x="197" y="265"/>
                  </a:lnTo>
                  <a:lnTo>
                    <a:pt x="99" y="395"/>
                  </a:lnTo>
                  <a:lnTo>
                    <a:pt x="181" y="395"/>
                  </a:lnTo>
                  <a:lnTo>
                    <a:pt x="54" y="548"/>
                  </a:lnTo>
                  <a:lnTo>
                    <a:pt x="153" y="548"/>
                  </a:lnTo>
                  <a:lnTo>
                    <a:pt x="0" y="733"/>
                  </a:lnTo>
                  <a:lnTo>
                    <a:pt x="578" y="7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50">
              <a:extLst>
                <a:ext uri="{FF2B5EF4-FFF2-40B4-BE49-F238E27FC236}">
                  <a16:creationId xmlns="" xmlns:a16="http://schemas.microsoft.com/office/drawing/2014/main" id="{A918F3E8-EE9F-4AD2-9BA6-752271452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175" y="6097554"/>
              <a:ext cx="878339" cy="912846"/>
            </a:xfrm>
            <a:custGeom>
              <a:avLst/>
              <a:gdLst>
                <a:gd name="T0" fmla="*/ 0 w 584"/>
                <a:gd name="T1" fmla="*/ 608 h 608"/>
                <a:gd name="T2" fmla="*/ 151 w 584"/>
                <a:gd name="T3" fmla="*/ 408 h 608"/>
                <a:gd name="T4" fmla="*/ 31 w 584"/>
                <a:gd name="T5" fmla="*/ 408 h 608"/>
                <a:gd name="T6" fmla="*/ 192 w 584"/>
                <a:gd name="T7" fmla="*/ 232 h 608"/>
                <a:gd name="T8" fmla="*/ 80 w 584"/>
                <a:gd name="T9" fmla="*/ 232 h 608"/>
                <a:gd name="T10" fmla="*/ 292 w 584"/>
                <a:gd name="T11" fmla="*/ 0 h 608"/>
                <a:gd name="T12" fmla="*/ 503 w 584"/>
                <a:gd name="T13" fmla="*/ 232 h 608"/>
                <a:gd name="T14" fmla="*/ 391 w 584"/>
                <a:gd name="T15" fmla="*/ 232 h 608"/>
                <a:gd name="T16" fmla="*/ 552 w 584"/>
                <a:gd name="T17" fmla="*/ 408 h 608"/>
                <a:gd name="T18" fmla="*/ 433 w 584"/>
                <a:gd name="T19" fmla="*/ 408 h 608"/>
                <a:gd name="T20" fmla="*/ 584 w 584"/>
                <a:gd name="T21" fmla="*/ 608 h 608"/>
                <a:gd name="T22" fmla="*/ 0 w 584"/>
                <a:gd name="T23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4" h="608">
                  <a:moveTo>
                    <a:pt x="0" y="608"/>
                  </a:moveTo>
                  <a:lnTo>
                    <a:pt x="151" y="408"/>
                  </a:lnTo>
                  <a:lnTo>
                    <a:pt x="31" y="408"/>
                  </a:lnTo>
                  <a:lnTo>
                    <a:pt x="192" y="232"/>
                  </a:lnTo>
                  <a:lnTo>
                    <a:pt x="80" y="232"/>
                  </a:lnTo>
                  <a:lnTo>
                    <a:pt x="292" y="0"/>
                  </a:lnTo>
                  <a:lnTo>
                    <a:pt x="503" y="232"/>
                  </a:lnTo>
                  <a:lnTo>
                    <a:pt x="391" y="232"/>
                  </a:lnTo>
                  <a:lnTo>
                    <a:pt x="552" y="408"/>
                  </a:lnTo>
                  <a:lnTo>
                    <a:pt x="433" y="408"/>
                  </a:lnTo>
                  <a:lnTo>
                    <a:pt x="584" y="608"/>
                  </a:lnTo>
                  <a:lnTo>
                    <a:pt x="0" y="6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" name="Freeform 44">
            <a:extLst>
              <a:ext uri="{FF2B5EF4-FFF2-40B4-BE49-F238E27FC236}">
                <a16:creationId xmlns="" xmlns:a16="http://schemas.microsoft.com/office/drawing/2014/main" id="{401C5368-6114-4E58-A240-DDA0E441CFFB}"/>
              </a:ext>
            </a:extLst>
          </p:cNvPr>
          <p:cNvSpPr>
            <a:spLocks noEditPoints="1"/>
          </p:cNvSpPr>
          <p:nvPr/>
        </p:nvSpPr>
        <p:spPr bwMode="auto">
          <a:xfrm>
            <a:off x="4295089" y="5408962"/>
            <a:ext cx="1146811" cy="1449038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50">
            <a:extLst>
              <a:ext uri="{FF2B5EF4-FFF2-40B4-BE49-F238E27FC236}">
                <a16:creationId xmlns="" xmlns:a16="http://schemas.microsoft.com/office/drawing/2014/main" id="{95BC1C8B-3C05-49DD-8A7D-622C5DDC68B6}"/>
              </a:ext>
            </a:extLst>
          </p:cNvPr>
          <p:cNvSpPr>
            <a:spLocks/>
          </p:cNvSpPr>
          <p:nvPr/>
        </p:nvSpPr>
        <p:spPr bwMode="auto">
          <a:xfrm>
            <a:off x="3621775" y="5945154"/>
            <a:ext cx="878339" cy="91284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="" xmlns:a16="http://schemas.microsoft.com/office/drawing/2014/main" id="{A33F337D-9B9E-40D8-BE92-07224B838D3D}"/>
              </a:ext>
            </a:extLst>
          </p:cNvPr>
          <p:cNvSpPr>
            <a:spLocks noEditPoints="1"/>
          </p:cNvSpPr>
          <p:nvPr/>
        </p:nvSpPr>
        <p:spPr bwMode="auto">
          <a:xfrm>
            <a:off x="5068389" y="2290905"/>
            <a:ext cx="7185638" cy="4567096"/>
          </a:xfrm>
          <a:custGeom>
            <a:avLst/>
            <a:gdLst>
              <a:gd name="T0" fmla="*/ 1621 w 5440"/>
              <a:gd name="T1" fmla="*/ 1505 h 2937"/>
              <a:gd name="T2" fmla="*/ 1438 w 5440"/>
              <a:gd name="T3" fmla="*/ 1830 h 2937"/>
              <a:gd name="T4" fmla="*/ 1596 w 5440"/>
              <a:gd name="T5" fmla="*/ 1908 h 2937"/>
              <a:gd name="T6" fmla="*/ 1888 w 5440"/>
              <a:gd name="T7" fmla="*/ 1886 h 2937"/>
              <a:gd name="T8" fmla="*/ 1683 w 5440"/>
              <a:gd name="T9" fmla="*/ 1967 h 2937"/>
              <a:gd name="T10" fmla="*/ 1190 w 5440"/>
              <a:gd name="T11" fmla="*/ 2015 h 2937"/>
              <a:gd name="T12" fmla="*/ 886 w 5440"/>
              <a:gd name="T13" fmla="*/ 2016 h 2937"/>
              <a:gd name="T14" fmla="*/ 601 w 5440"/>
              <a:gd name="T15" fmla="*/ 2525 h 2937"/>
              <a:gd name="T16" fmla="*/ 423 w 5440"/>
              <a:gd name="T17" fmla="*/ 2440 h 2937"/>
              <a:gd name="T18" fmla="*/ 701 w 5440"/>
              <a:gd name="T19" fmla="*/ 1862 h 2937"/>
              <a:gd name="T20" fmla="*/ 874 w 5440"/>
              <a:gd name="T21" fmla="*/ 1692 h 2937"/>
              <a:gd name="T22" fmla="*/ 1389 w 5440"/>
              <a:gd name="T23" fmla="*/ 1704 h 2937"/>
              <a:gd name="T24" fmla="*/ 1696 w 5440"/>
              <a:gd name="T25" fmla="*/ 1266 h 2937"/>
              <a:gd name="T26" fmla="*/ 4310 w 5440"/>
              <a:gd name="T27" fmla="*/ 2203 h 2937"/>
              <a:gd name="T28" fmla="*/ 4186 w 5440"/>
              <a:gd name="T29" fmla="*/ 2059 h 2937"/>
              <a:gd name="T30" fmla="*/ 3828 w 5440"/>
              <a:gd name="T31" fmla="*/ 1701 h 2937"/>
              <a:gd name="T32" fmla="*/ 3542 w 5440"/>
              <a:gd name="T33" fmla="*/ 1946 h 2937"/>
              <a:gd name="T34" fmla="*/ 3508 w 5440"/>
              <a:gd name="T35" fmla="*/ 2308 h 2937"/>
              <a:gd name="T36" fmla="*/ 3508 w 5440"/>
              <a:gd name="T37" fmla="*/ 2787 h 2937"/>
              <a:gd name="T38" fmla="*/ 3432 w 5440"/>
              <a:gd name="T39" fmla="*/ 2401 h 2937"/>
              <a:gd name="T40" fmla="*/ 3084 w 5440"/>
              <a:gd name="T41" fmla="*/ 1897 h 2937"/>
              <a:gd name="T42" fmla="*/ 2687 w 5440"/>
              <a:gd name="T43" fmla="*/ 1827 h 2937"/>
              <a:gd name="T44" fmla="*/ 3192 w 5440"/>
              <a:gd name="T45" fmla="*/ 1836 h 2937"/>
              <a:gd name="T46" fmla="*/ 3537 w 5440"/>
              <a:gd name="T47" fmla="*/ 1777 h 2937"/>
              <a:gd name="T48" fmla="*/ 3616 w 5440"/>
              <a:gd name="T49" fmla="*/ 1360 h 2937"/>
              <a:gd name="T50" fmla="*/ 3400 w 5440"/>
              <a:gd name="T51" fmla="*/ 1262 h 2937"/>
              <a:gd name="T52" fmla="*/ 3110 w 5440"/>
              <a:gd name="T53" fmla="*/ 985 h 2937"/>
              <a:gd name="T54" fmla="*/ 2585 w 5440"/>
              <a:gd name="T55" fmla="*/ 871 h 2937"/>
              <a:gd name="T56" fmla="*/ 2952 w 5440"/>
              <a:gd name="T57" fmla="*/ 696 h 2937"/>
              <a:gd name="T58" fmla="*/ 3141 w 5440"/>
              <a:gd name="T59" fmla="*/ 553 h 2937"/>
              <a:gd name="T60" fmla="*/ 2991 w 5440"/>
              <a:gd name="T61" fmla="*/ 204 h 2937"/>
              <a:gd name="T62" fmla="*/ 2858 w 5440"/>
              <a:gd name="T63" fmla="*/ 178 h 2937"/>
              <a:gd name="T64" fmla="*/ 3271 w 5440"/>
              <a:gd name="T65" fmla="*/ 288 h 2937"/>
              <a:gd name="T66" fmla="*/ 3531 w 5440"/>
              <a:gd name="T67" fmla="*/ 733 h 2937"/>
              <a:gd name="T68" fmla="*/ 3503 w 5440"/>
              <a:gd name="T69" fmla="*/ 957 h 2937"/>
              <a:gd name="T70" fmla="*/ 3924 w 5440"/>
              <a:gd name="T71" fmla="*/ 1327 h 2937"/>
              <a:gd name="T72" fmla="*/ 4232 w 5440"/>
              <a:gd name="T73" fmla="*/ 1854 h 2937"/>
              <a:gd name="T74" fmla="*/ 5201 w 5440"/>
              <a:gd name="T75" fmla="*/ 2678 h 2937"/>
              <a:gd name="T76" fmla="*/ 5151 w 5440"/>
              <a:gd name="T77" fmla="*/ 2641 h 2937"/>
              <a:gd name="T78" fmla="*/ 4916 w 5440"/>
              <a:gd name="T79" fmla="*/ 2192 h 2937"/>
              <a:gd name="T80" fmla="*/ 4885 w 5440"/>
              <a:gd name="T81" fmla="*/ 2021 h 2937"/>
              <a:gd name="T82" fmla="*/ 5196 w 5440"/>
              <a:gd name="T83" fmla="*/ 2586 h 2937"/>
              <a:gd name="T84" fmla="*/ 5278 w 5440"/>
              <a:gd name="T85" fmla="*/ 2742 h 2937"/>
              <a:gd name="T86" fmla="*/ 5090 w 5440"/>
              <a:gd name="T87" fmla="*/ 2450 h 2937"/>
              <a:gd name="T88" fmla="*/ 4831 w 5440"/>
              <a:gd name="T89" fmla="*/ 1976 h 2937"/>
              <a:gd name="T90" fmla="*/ 4350 w 5440"/>
              <a:gd name="T91" fmla="*/ 2023 h 2937"/>
              <a:gd name="T92" fmla="*/ 4065 w 5440"/>
              <a:gd name="T93" fmla="*/ 1496 h 2937"/>
              <a:gd name="T94" fmla="*/ 3845 w 5440"/>
              <a:gd name="T95" fmla="*/ 859 h 2937"/>
              <a:gd name="T96" fmla="*/ 3457 w 5440"/>
              <a:gd name="T97" fmla="*/ 464 h 2937"/>
              <a:gd name="T98" fmla="*/ 3151 w 5440"/>
              <a:gd name="T99" fmla="*/ 122 h 2937"/>
              <a:gd name="T100" fmla="*/ 2757 w 5440"/>
              <a:gd name="T101" fmla="*/ 193 h 2937"/>
              <a:gd name="T102" fmla="*/ 2382 w 5440"/>
              <a:gd name="T103" fmla="*/ 332 h 2937"/>
              <a:gd name="T104" fmla="*/ 1948 w 5440"/>
              <a:gd name="T105" fmla="*/ 776 h 2937"/>
              <a:gd name="T106" fmla="*/ 1712 w 5440"/>
              <a:gd name="T107" fmla="*/ 1193 h 2937"/>
              <a:gd name="T108" fmla="*/ 1213 w 5440"/>
              <a:gd name="T109" fmla="*/ 1734 h 2937"/>
              <a:gd name="T110" fmla="*/ 718 w 5440"/>
              <a:gd name="T111" fmla="*/ 1738 h 2937"/>
              <a:gd name="T112" fmla="*/ 591 w 5440"/>
              <a:gd name="T113" fmla="*/ 2113 h 2937"/>
              <a:gd name="T114" fmla="*/ 260 w 5440"/>
              <a:gd name="T115" fmla="*/ 2516 h 2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40" h="2937">
                <a:moveTo>
                  <a:pt x="1918" y="1227"/>
                </a:moveTo>
                <a:cubicBezTo>
                  <a:pt x="1912" y="1262"/>
                  <a:pt x="1878" y="1276"/>
                  <a:pt x="1849" y="1280"/>
                </a:cubicBezTo>
                <a:cubicBezTo>
                  <a:pt x="1844" y="1280"/>
                  <a:pt x="1840" y="1281"/>
                  <a:pt x="1835" y="1281"/>
                </a:cubicBezTo>
                <a:cubicBezTo>
                  <a:pt x="1831" y="1282"/>
                  <a:pt x="1826" y="1282"/>
                  <a:pt x="1822" y="1283"/>
                </a:cubicBezTo>
                <a:cubicBezTo>
                  <a:pt x="1816" y="1284"/>
                  <a:pt x="1811" y="1284"/>
                  <a:pt x="1805" y="1285"/>
                </a:cubicBezTo>
                <a:cubicBezTo>
                  <a:pt x="1767" y="1289"/>
                  <a:pt x="1728" y="1300"/>
                  <a:pt x="1691" y="1315"/>
                </a:cubicBezTo>
                <a:cubicBezTo>
                  <a:pt x="1687" y="1317"/>
                  <a:pt x="1684" y="1321"/>
                  <a:pt x="1681" y="1325"/>
                </a:cubicBezTo>
                <a:cubicBezTo>
                  <a:pt x="1662" y="1367"/>
                  <a:pt x="1681" y="1421"/>
                  <a:pt x="1664" y="1457"/>
                </a:cubicBezTo>
                <a:cubicBezTo>
                  <a:pt x="1662" y="1461"/>
                  <a:pt x="1660" y="1465"/>
                  <a:pt x="1657" y="1469"/>
                </a:cubicBezTo>
                <a:cubicBezTo>
                  <a:pt x="1649" y="1477"/>
                  <a:pt x="1641" y="1485"/>
                  <a:pt x="1633" y="1493"/>
                </a:cubicBezTo>
                <a:cubicBezTo>
                  <a:pt x="1629" y="1497"/>
                  <a:pt x="1625" y="1501"/>
                  <a:pt x="1621" y="1505"/>
                </a:cubicBezTo>
                <a:cubicBezTo>
                  <a:pt x="1615" y="1515"/>
                  <a:pt x="1611" y="1526"/>
                  <a:pt x="1607" y="1537"/>
                </a:cubicBezTo>
                <a:cubicBezTo>
                  <a:pt x="1604" y="1543"/>
                  <a:pt x="1602" y="1548"/>
                  <a:pt x="1601" y="1554"/>
                </a:cubicBezTo>
                <a:cubicBezTo>
                  <a:pt x="1589" y="1582"/>
                  <a:pt x="1576" y="1608"/>
                  <a:pt x="1567" y="1635"/>
                </a:cubicBezTo>
                <a:cubicBezTo>
                  <a:pt x="1565" y="1638"/>
                  <a:pt x="1563" y="1643"/>
                  <a:pt x="1562" y="1647"/>
                </a:cubicBezTo>
                <a:cubicBezTo>
                  <a:pt x="1560" y="1652"/>
                  <a:pt x="1559" y="1657"/>
                  <a:pt x="1558" y="1663"/>
                </a:cubicBezTo>
                <a:cubicBezTo>
                  <a:pt x="1551" y="1702"/>
                  <a:pt x="1523" y="1724"/>
                  <a:pt x="1493" y="1744"/>
                </a:cubicBezTo>
                <a:cubicBezTo>
                  <a:pt x="1488" y="1748"/>
                  <a:pt x="1484" y="1751"/>
                  <a:pt x="1479" y="1755"/>
                </a:cubicBezTo>
                <a:cubicBezTo>
                  <a:pt x="1467" y="1761"/>
                  <a:pt x="1465" y="1772"/>
                  <a:pt x="1465" y="1784"/>
                </a:cubicBezTo>
                <a:cubicBezTo>
                  <a:pt x="1465" y="1788"/>
                  <a:pt x="1465" y="1792"/>
                  <a:pt x="1465" y="1795"/>
                </a:cubicBezTo>
                <a:cubicBezTo>
                  <a:pt x="1465" y="1802"/>
                  <a:pt x="1464" y="1807"/>
                  <a:pt x="1462" y="1812"/>
                </a:cubicBezTo>
                <a:cubicBezTo>
                  <a:pt x="1455" y="1816"/>
                  <a:pt x="1446" y="1825"/>
                  <a:pt x="1438" y="1830"/>
                </a:cubicBezTo>
                <a:cubicBezTo>
                  <a:pt x="1433" y="1832"/>
                  <a:pt x="1428" y="1833"/>
                  <a:pt x="1423" y="1834"/>
                </a:cubicBezTo>
                <a:cubicBezTo>
                  <a:pt x="1419" y="1835"/>
                  <a:pt x="1415" y="1836"/>
                  <a:pt x="1410" y="1838"/>
                </a:cubicBezTo>
                <a:cubicBezTo>
                  <a:pt x="1406" y="1839"/>
                  <a:pt x="1401" y="1840"/>
                  <a:pt x="1397" y="1842"/>
                </a:cubicBezTo>
                <a:cubicBezTo>
                  <a:pt x="1389" y="1843"/>
                  <a:pt x="1382" y="1847"/>
                  <a:pt x="1376" y="1852"/>
                </a:cubicBezTo>
                <a:cubicBezTo>
                  <a:pt x="1373" y="1855"/>
                  <a:pt x="1371" y="1857"/>
                  <a:pt x="1368" y="1860"/>
                </a:cubicBezTo>
                <a:cubicBezTo>
                  <a:pt x="1343" y="1878"/>
                  <a:pt x="1351" y="1914"/>
                  <a:pt x="1369" y="1936"/>
                </a:cubicBezTo>
                <a:cubicBezTo>
                  <a:pt x="1390" y="1954"/>
                  <a:pt x="1407" y="1927"/>
                  <a:pt x="1423" y="1927"/>
                </a:cubicBezTo>
                <a:cubicBezTo>
                  <a:pt x="1428" y="1925"/>
                  <a:pt x="1433" y="1924"/>
                  <a:pt x="1439" y="1923"/>
                </a:cubicBezTo>
                <a:cubicBezTo>
                  <a:pt x="1466" y="1916"/>
                  <a:pt x="1494" y="1916"/>
                  <a:pt x="1524" y="1919"/>
                </a:cubicBezTo>
                <a:cubicBezTo>
                  <a:pt x="1529" y="1919"/>
                  <a:pt x="1534" y="1918"/>
                  <a:pt x="1539" y="1917"/>
                </a:cubicBezTo>
                <a:cubicBezTo>
                  <a:pt x="1558" y="1915"/>
                  <a:pt x="1577" y="1911"/>
                  <a:pt x="1596" y="1908"/>
                </a:cubicBezTo>
                <a:cubicBezTo>
                  <a:pt x="1601" y="1908"/>
                  <a:pt x="1607" y="1908"/>
                  <a:pt x="1612" y="1908"/>
                </a:cubicBezTo>
                <a:cubicBezTo>
                  <a:pt x="1661" y="1909"/>
                  <a:pt x="1705" y="1937"/>
                  <a:pt x="1756" y="1941"/>
                </a:cubicBezTo>
                <a:cubicBezTo>
                  <a:pt x="1762" y="1942"/>
                  <a:pt x="1767" y="1942"/>
                  <a:pt x="1773" y="1942"/>
                </a:cubicBezTo>
                <a:cubicBezTo>
                  <a:pt x="1801" y="1940"/>
                  <a:pt x="1827" y="1929"/>
                  <a:pt x="1849" y="1900"/>
                </a:cubicBezTo>
                <a:cubicBezTo>
                  <a:pt x="1873" y="1869"/>
                  <a:pt x="1894" y="1833"/>
                  <a:pt x="1921" y="1805"/>
                </a:cubicBezTo>
                <a:cubicBezTo>
                  <a:pt x="1924" y="1802"/>
                  <a:pt x="1927" y="1800"/>
                  <a:pt x="1930" y="1797"/>
                </a:cubicBezTo>
                <a:cubicBezTo>
                  <a:pt x="1934" y="1790"/>
                  <a:pt x="1938" y="1781"/>
                  <a:pt x="1938" y="1772"/>
                </a:cubicBezTo>
                <a:cubicBezTo>
                  <a:pt x="1938" y="1776"/>
                  <a:pt x="1938" y="1781"/>
                  <a:pt x="1937" y="1785"/>
                </a:cubicBezTo>
                <a:cubicBezTo>
                  <a:pt x="1933" y="1796"/>
                  <a:pt x="1929" y="1807"/>
                  <a:pt x="1925" y="1818"/>
                </a:cubicBezTo>
                <a:cubicBezTo>
                  <a:pt x="1924" y="1822"/>
                  <a:pt x="1923" y="1825"/>
                  <a:pt x="1922" y="1829"/>
                </a:cubicBezTo>
                <a:cubicBezTo>
                  <a:pt x="1912" y="1852"/>
                  <a:pt x="1895" y="1865"/>
                  <a:pt x="1888" y="1886"/>
                </a:cubicBezTo>
                <a:cubicBezTo>
                  <a:pt x="1886" y="1890"/>
                  <a:pt x="1884" y="1895"/>
                  <a:pt x="1882" y="1899"/>
                </a:cubicBezTo>
                <a:cubicBezTo>
                  <a:pt x="1880" y="1904"/>
                  <a:pt x="1878" y="1908"/>
                  <a:pt x="1876" y="1911"/>
                </a:cubicBezTo>
                <a:cubicBezTo>
                  <a:pt x="1874" y="1914"/>
                  <a:pt x="1871" y="1916"/>
                  <a:pt x="1869" y="1919"/>
                </a:cubicBezTo>
                <a:cubicBezTo>
                  <a:pt x="1856" y="1932"/>
                  <a:pt x="1847" y="1940"/>
                  <a:pt x="1834" y="1953"/>
                </a:cubicBezTo>
                <a:cubicBezTo>
                  <a:pt x="1830" y="1955"/>
                  <a:pt x="1827" y="1956"/>
                  <a:pt x="1823" y="1958"/>
                </a:cubicBezTo>
                <a:cubicBezTo>
                  <a:pt x="1820" y="1959"/>
                  <a:pt x="1816" y="1960"/>
                  <a:pt x="1811" y="1960"/>
                </a:cubicBezTo>
                <a:cubicBezTo>
                  <a:pt x="1805" y="1960"/>
                  <a:pt x="1798" y="1961"/>
                  <a:pt x="1791" y="1963"/>
                </a:cubicBezTo>
                <a:cubicBezTo>
                  <a:pt x="1785" y="1962"/>
                  <a:pt x="1779" y="1961"/>
                  <a:pt x="1773" y="1960"/>
                </a:cubicBezTo>
                <a:cubicBezTo>
                  <a:pt x="1740" y="1958"/>
                  <a:pt x="1709" y="1958"/>
                  <a:pt x="1675" y="1963"/>
                </a:cubicBezTo>
                <a:cubicBezTo>
                  <a:pt x="1683" y="1971"/>
                  <a:pt x="1696" y="1963"/>
                  <a:pt x="1705" y="1963"/>
                </a:cubicBezTo>
                <a:cubicBezTo>
                  <a:pt x="1696" y="1963"/>
                  <a:pt x="1688" y="1963"/>
                  <a:pt x="1683" y="1967"/>
                </a:cubicBezTo>
                <a:cubicBezTo>
                  <a:pt x="1680" y="1972"/>
                  <a:pt x="1676" y="1977"/>
                  <a:pt x="1672" y="1981"/>
                </a:cubicBezTo>
                <a:cubicBezTo>
                  <a:pt x="1668" y="1986"/>
                  <a:pt x="1664" y="1989"/>
                  <a:pt x="1659" y="1993"/>
                </a:cubicBezTo>
                <a:cubicBezTo>
                  <a:pt x="1649" y="2002"/>
                  <a:pt x="1640" y="2007"/>
                  <a:pt x="1627" y="2007"/>
                </a:cubicBezTo>
                <a:cubicBezTo>
                  <a:pt x="1599" y="2002"/>
                  <a:pt x="1572" y="1999"/>
                  <a:pt x="1547" y="2003"/>
                </a:cubicBezTo>
                <a:cubicBezTo>
                  <a:pt x="1542" y="2003"/>
                  <a:pt x="1537" y="2004"/>
                  <a:pt x="1532" y="2006"/>
                </a:cubicBezTo>
                <a:cubicBezTo>
                  <a:pt x="1476" y="2007"/>
                  <a:pt x="1446" y="2065"/>
                  <a:pt x="1404" y="2084"/>
                </a:cubicBezTo>
                <a:cubicBezTo>
                  <a:pt x="1399" y="2086"/>
                  <a:pt x="1394" y="2086"/>
                  <a:pt x="1389" y="2087"/>
                </a:cubicBezTo>
                <a:cubicBezTo>
                  <a:pt x="1382" y="2087"/>
                  <a:pt x="1375" y="2087"/>
                  <a:pt x="1369" y="2085"/>
                </a:cubicBezTo>
                <a:cubicBezTo>
                  <a:pt x="1363" y="2083"/>
                  <a:pt x="1357" y="2079"/>
                  <a:pt x="1351" y="2073"/>
                </a:cubicBezTo>
                <a:cubicBezTo>
                  <a:pt x="1317" y="2038"/>
                  <a:pt x="1274" y="2033"/>
                  <a:pt x="1226" y="2042"/>
                </a:cubicBezTo>
                <a:cubicBezTo>
                  <a:pt x="1209" y="2042"/>
                  <a:pt x="1205" y="2025"/>
                  <a:pt x="1190" y="2015"/>
                </a:cubicBezTo>
                <a:cubicBezTo>
                  <a:pt x="1186" y="2012"/>
                  <a:pt x="1182" y="2009"/>
                  <a:pt x="1178" y="2006"/>
                </a:cubicBezTo>
                <a:cubicBezTo>
                  <a:pt x="1157" y="1991"/>
                  <a:pt x="1134" y="1981"/>
                  <a:pt x="1110" y="1967"/>
                </a:cubicBezTo>
                <a:cubicBezTo>
                  <a:pt x="1097" y="1958"/>
                  <a:pt x="1093" y="1949"/>
                  <a:pt x="1090" y="1936"/>
                </a:cubicBezTo>
                <a:cubicBezTo>
                  <a:pt x="1087" y="1931"/>
                  <a:pt x="1084" y="1925"/>
                  <a:pt x="1080" y="1919"/>
                </a:cubicBezTo>
                <a:cubicBezTo>
                  <a:pt x="1077" y="1914"/>
                  <a:pt x="1073" y="1909"/>
                  <a:pt x="1069" y="1904"/>
                </a:cubicBezTo>
                <a:cubicBezTo>
                  <a:pt x="1066" y="1902"/>
                  <a:pt x="1062" y="1901"/>
                  <a:pt x="1058" y="1901"/>
                </a:cubicBezTo>
                <a:cubicBezTo>
                  <a:pt x="1047" y="1901"/>
                  <a:pt x="1035" y="1902"/>
                  <a:pt x="1024" y="1903"/>
                </a:cubicBezTo>
                <a:cubicBezTo>
                  <a:pt x="1018" y="1904"/>
                  <a:pt x="1013" y="1904"/>
                  <a:pt x="1007" y="1904"/>
                </a:cubicBezTo>
                <a:cubicBezTo>
                  <a:pt x="976" y="1901"/>
                  <a:pt x="937" y="1870"/>
                  <a:pt x="920" y="1909"/>
                </a:cubicBezTo>
                <a:cubicBezTo>
                  <a:pt x="917" y="1913"/>
                  <a:pt x="915" y="1918"/>
                  <a:pt x="913" y="1924"/>
                </a:cubicBezTo>
                <a:cubicBezTo>
                  <a:pt x="903" y="1952"/>
                  <a:pt x="902" y="1988"/>
                  <a:pt x="886" y="2016"/>
                </a:cubicBezTo>
                <a:cubicBezTo>
                  <a:pt x="877" y="2025"/>
                  <a:pt x="868" y="2029"/>
                  <a:pt x="861" y="2034"/>
                </a:cubicBezTo>
                <a:cubicBezTo>
                  <a:pt x="857" y="2037"/>
                  <a:pt x="853" y="2040"/>
                  <a:pt x="850" y="2044"/>
                </a:cubicBezTo>
                <a:cubicBezTo>
                  <a:pt x="846" y="2047"/>
                  <a:pt x="844" y="2051"/>
                  <a:pt x="842" y="2056"/>
                </a:cubicBezTo>
                <a:cubicBezTo>
                  <a:pt x="830" y="2109"/>
                  <a:pt x="860" y="2162"/>
                  <a:pt x="889" y="2206"/>
                </a:cubicBezTo>
                <a:cubicBezTo>
                  <a:pt x="892" y="2212"/>
                  <a:pt x="895" y="2218"/>
                  <a:pt x="896" y="2223"/>
                </a:cubicBezTo>
                <a:cubicBezTo>
                  <a:pt x="907" y="2274"/>
                  <a:pt x="851" y="2321"/>
                  <a:pt x="811" y="2354"/>
                </a:cubicBezTo>
                <a:cubicBezTo>
                  <a:pt x="807" y="2358"/>
                  <a:pt x="804" y="2363"/>
                  <a:pt x="801" y="2368"/>
                </a:cubicBezTo>
                <a:cubicBezTo>
                  <a:pt x="798" y="2372"/>
                  <a:pt x="795" y="2377"/>
                  <a:pt x="791" y="2379"/>
                </a:cubicBezTo>
                <a:cubicBezTo>
                  <a:pt x="709" y="2388"/>
                  <a:pt x="679" y="2463"/>
                  <a:pt x="630" y="2516"/>
                </a:cubicBezTo>
                <a:cubicBezTo>
                  <a:pt x="626" y="2518"/>
                  <a:pt x="621" y="2521"/>
                  <a:pt x="616" y="2522"/>
                </a:cubicBezTo>
                <a:cubicBezTo>
                  <a:pt x="611" y="2524"/>
                  <a:pt x="606" y="2525"/>
                  <a:pt x="601" y="2525"/>
                </a:cubicBezTo>
                <a:cubicBezTo>
                  <a:pt x="554" y="2525"/>
                  <a:pt x="493" y="2552"/>
                  <a:pt x="457" y="2508"/>
                </a:cubicBezTo>
                <a:cubicBezTo>
                  <a:pt x="454" y="2506"/>
                  <a:pt x="451" y="2503"/>
                  <a:pt x="447" y="2501"/>
                </a:cubicBezTo>
                <a:cubicBezTo>
                  <a:pt x="437" y="2493"/>
                  <a:pt x="427" y="2485"/>
                  <a:pt x="416" y="2479"/>
                </a:cubicBezTo>
                <a:cubicBezTo>
                  <a:pt x="410" y="2476"/>
                  <a:pt x="405" y="2473"/>
                  <a:pt x="399" y="2471"/>
                </a:cubicBezTo>
                <a:cubicBezTo>
                  <a:pt x="392" y="2465"/>
                  <a:pt x="384" y="2463"/>
                  <a:pt x="376" y="2463"/>
                </a:cubicBezTo>
                <a:cubicBezTo>
                  <a:pt x="372" y="2462"/>
                  <a:pt x="368" y="2463"/>
                  <a:pt x="364" y="2463"/>
                </a:cubicBezTo>
                <a:cubicBezTo>
                  <a:pt x="360" y="2463"/>
                  <a:pt x="356" y="2464"/>
                  <a:pt x="352" y="2464"/>
                </a:cubicBezTo>
                <a:cubicBezTo>
                  <a:pt x="355" y="2460"/>
                  <a:pt x="360" y="2458"/>
                  <a:pt x="364" y="2455"/>
                </a:cubicBezTo>
                <a:cubicBezTo>
                  <a:pt x="369" y="2453"/>
                  <a:pt x="374" y="2452"/>
                  <a:pt x="379" y="2451"/>
                </a:cubicBezTo>
                <a:cubicBezTo>
                  <a:pt x="389" y="2448"/>
                  <a:pt x="398" y="2446"/>
                  <a:pt x="407" y="2441"/>
                </a:cubicBezTo>
                <a:cubicBezTo>
                  <a:pt x="412" y="2441"/>
                  <a:pt x="418" y="2441"/>
                  <a:pt x="423" y="2440"/>
                </a:cubicBezTo>
                <a:cubicBezTo>
                  <a:pt x="450" y="2440"/>
                  <a:pt x="478" y="2443"/>
                  <a:pt x="505" y="2440"/>
                </a:cubicBezTo>
                <a:cubicBezTo>
                  <a:pt x="511" y="2439"/>
                  <a:pt x="516" y="2438"/>
                  <a:pt x="522" y="2437"/>
                </a:cubicBezTo>
                <a:cubicBezTo>
                  <a:pt x="555" y="2428"/>
                  <a:pt x="584" y="2413"/>
                  <a:pt x="609" y="2390"/>
                </a:cubicBezTo>
                <a:cubicBezTo>
                  <a:pt x="613" y="2385"/>
                  <a:pt x="618" y="2381"/>
                  <a:pt x="622" y="2376"/>
                </a:cubicBezTo>
                <a:cubicBezTo>
                  <a:pt x="670" y="2335"/>
                  <a:pt x="692" y="2264"/>
                  <a:pt x="639" y="2218"/>
                </a:cubicBezTo>
                <a:cubicBezTo>
                  <a:pt x="636" y="2212"/>
                  <a:pt x="634" y="2206"/>
                  <a:pt x="632" y="2200"/>
                </a:cubicBezTo>
                <a:cubicBezTo>
                  <a:pt x="623" y="2170"/>
                  <a:pt x="628" y="2137"/>
                  <a:pt x="644" y="2110"/>
                </a:cubicBezTo>
                <a:cubicBezTo>
                  <a:pt x="647" y="2106"/>
                  <a:pt x="650" y="2101"/>
                  <a:pt x="653" y="2096"/>
                </a:cubicBezTo>
                <a:cubicBezTo>
                  <a:pt x="673" y="2068"/>
                  <a:pt x="688" y="2038"/>
                  <a:pt x="696" y="1998"/>
                </a:cubicBezTo>
                <a:cubicBezTo>
                  <a:pt x="696" y="1993"/>
                  <a:pt x="697" y="1987"/>
                  <a:pt x="697" y="1981"/>
                </a:cubicBezTo>
                <a:cubicBezTo>
                  <a:pt x="698" y="1942"/>
                  <a:pt x="693" y="1900"/>
                  <a:pt x="701" y="1862"/>
                </a:cubicBezTo>
                <a:cubicBezTo>
                  <a:pt x="703" y="1857"/>
                  <a:pt x="705" y="1852"/>
                  <a:pt x="706" y="1847"/>
                </a:cubicBezTo>
                <a:cubicBezTo>
                  <a:pt x="707" y="1842"/>
                  <a:pt x="708" y="1836"/>
                  <a:pt x="709" y="1831"/>
                </a:cubicBezTo>
                <a:cubicBezTo>
                  <a:pt x="710" y="1826"/>
                  <a:pt x="711" y="1821"/>
                  <a:pt x="713" y="1816"/>
                </a:cubicBezTo>
                <a:cubicBezTo>
                  <a:pt x="717" y="1808"/>
                  <a:pt x="726" y="1803"/>
                  <a:pt x="733" y="1797"/>
                </a:cubicBezTo>
                <a:cubicBezTo>
                  <a:pt x="738" y="1794"/>
                  <a:pt x="742" y="1792"/>
                  <a:pt x="747" y="1789"/>
                </a:cubicBezTo>
                <a:cubicBezTo>
                  <a:pt x="751" y="1786"/>
                  <a:pt x="754" y="1783"/>
                  <a:pt x="756" y="1781"/>
                </a:cubicBezTo>
                <a:cubicBezTo>
                  <a:pt x="769" y="1759"/>
                  <a:pt x="773" y="1732"/>
                  <a:pt x="792" y="1716"/>
                </a:cubicBezTo>
                <a:cubicBezTo>
                  <a:pt x="796" y="1712"/>
                  <a:pt x="801" y="1709"/>
                  <a:pt x="805" y="1705"/>
                </a:cubicBezTo>
                <a:cubicBezTo>
                  <a:pt x="809" y="1701"/>
                  <a:pt x="813" y="1697"/>
                  <a:pt x="817" y="1692"/>
                </a:cubicBezTo>
                <a:cubicBezTo>
                  <a:pt x="821" y="1689"/>
                  <a:pt x="826" y="1688"/>
                  <a:pt x="831" y="1687"/>
                </a:cubicBezTo>
                <a:cubicBezTo>
                  <a:pt x="844" y="1685"/>
                  <a:pt x="859" y="1689"/>
                  <a:pt x="874" y="1692"/>
                </a:cubicBezTo>
                <a:cubicBezTo>
                  <a:pt x="880" y="1693"/>
                  <a:pt x="885" y="1694"/>
                  <a:pt x="890" y="1694"/>
                </a:cubicBezTo>
                <a:cubicBezTo>
                  <a:pt x="933" y="1688"/>
                  <a:pt x="980" y="1679"/>
                  <a:pt x="1024" y="1701"/>
                </a:cubicBezTo>
                <a:cubicBezTo>
                  <a:pt x="1054" y="1719"/>
                  <a:pt x="1028" y="1759"/>
                  <a:pt x="1040" y="1784"/>
                </a:cubicBezTo>
                <a:cubicBezTo>
                  <a:pt x="1042" y="1788"/>
                  <a:pt x="1045" y="1791"/>
                  <a:pt x="1049" y="1794"/>
                </a:cubicBezTo>
                <a:cubicBezTo>
                  <a:pt x="1056" y="1799"/>
                  <a:pt x="1067" y="1802"/>
                  <a:pt x="1082" y="1801"/>
                </a:cubicBezTo>
                <a:cubicBezTo>
                  <a:pt x="1087" y="1801"/>
                  <a:pt x="1092" y="1802"/>
                  <a:pt x="1096" y="1802"/>
                </a:cubicBezTo>
                <a:cubicBezTo>
                  <a:pt x="1125" y="1801"/>
                  <a:pt x="1153" y="1799"/>
                  <a:pt x="1181" y="1799"/>
                </a:cubicBezTo>
                <a:cubicBezTo>
                  <a:pt x="1185" y="1799"/>
                  <a:pt x="1190" y="1800"/>
                  <a:pt x="1195" y="1799"/>
                </a:cubicBezTo>
                <a:cubicBezTo>
                  <a:pt x="1226" y="1799"/>
                  <a:pt x="1257" y="1784"/>
                  <a:pt x="1289" y="1776"/>
                </a:cubicBezTo>
                <a:cubicBezTo>
                  <a:pt x="1295" y="1773"/>
                  <a:pt x="1301" y="1770"/>
                  <a:pt x="1307" y="1767"/>
                </a:cubicBezTo>
                <a:cubicBezTo>
                  <a:pt x="1338" y="1751"/>
                  <a:pt x="1366" y="1730"/>
                  <a:pt x="1389" y="1704"/>
                </a:cubicBezTo>
                <a:cubicBezTo>
                  <a:pt x="1392" y="1701"/>
                  <a:pt x="1395" y="1697"/>
                  <a:pt x="1398" y="1693"/>
                </a:cubicBezTo>
                <a:cubicBezTo>
                  <a:pt x="1416" y="1670"/>
                  <a:pt x="1433" y="1648"/>
                  <a:pt x="1438" y="1621"/>
                </a:cubicBezTo>
                <a:cubicBezTo>
                  <a:pt x="1440" y="1616"/>
                  <a:pt x="1441" y="1611"/>
                  <a:pt x="1443" y="1606"/>
                </a:cubicBezTo>
                <a:cubicBezTo>
                  <a:pt x="1456" y="1564"/>
                  <a:pt x="1469" y="1524"/>
                  <a:pt x="1510" y="1505"/>
                </a:cubicBezTo>
                <a:cubicBezTo>
                  <a:pt x="1514" y="1502"/>
                  <a:pt x="1518" y="1498"/>
                  <a:pt x="1521" y="1495"/>
                </a:cubicBezTo>
                <a:cubicBezTo>
                  <a:pt x="1532" y="1484"/>
                  <a:pt x="1542" y="1472"/>
                  <a:pt x="1551" y="1457"/>
                </a:cubicBezTo>
                <a:cubicBezTo>
                  <a:pt x="1553" y="1454"/>
                  <a:pt x="1556" y="1450"/>
                  <a:pt x="1558" y="1446"/>
                </a:cubicBezTo>
                <a:cubicBezTo>
                  <a:pt x="1593" y="1409"/>
                  <a:pt x="1610" y="1373"/>
                  <a:pt x="1621" y="1320"/>
                </a:cubicBezTo>
                <a:cubicBezTo>
                  <a:pt x="1623" y="1315"/>
                  <a:pt x="1626" y="1310"/>
                  <a:pt x="1630" y="1305"/>
                </a:cubicBezTo>
                <a:cubicBezTo>
                  <a:pt x="1643" y="1287"/>
                  <a:pt x="1661" y="1275"/>
                  <a:pt x="1682" y="1269"/>
                </a:cubicBezTo>
                <a:cubicBezTo>
                  <a:pt x="1686" y="1268"/>
                  <a:pt x="1691" y="1267"/>
                  <a:pt x="1696" y="1266"/>
                </a:cubicBezTo>
                <a:cubicBezTo>
                  <a:pt x="1724" y="1260"/>
                  <a:pt x="1752" y="1260"/>
                  <a:pt x="1780" y="1261"/>
                </a:cubicBezTo>
                <a:cubicBezTo>
                  <a:pt x="1786" y="1261"/>
                  <a:pt x="1791" y="1261"/>
                  <a:pt x="1797" y="1261"/>
                </a:cubicBezTo>
                <a:cubicBezTo>
                  <a:pt x="1807" y="1263"/>
                  <a:pt x="1817" y="1263"/>
                  <a:pt x="1827" y="1262"/>
                </a:cubicBezTo>
                <a:cubicBezTo>
                  <a:pt x="1832" y="1261"/>
                  <a:pt x="1837" y="1260"/>
                  <a:pt x="1842" y="1259"/>
                </a:cubicBezTo>
                <a:cubicBezTo>
                  <a:pt x="1869" y="1249"/>
                  <a:pt x="1890" y="1240"/>
                  <a:pt x="1916" y="1230"/>
                </a:cubicBezTo>
                <a:cubicBezTo>
                  <a:pt x="1917" y="1229"/>
                  <a:pt x="1918" y="1228"/>
                  <a:pt x="1918" y="1227"/>
                </a:cubicBezTo>
                <a:moveTo>
                  <a:pt x="4382" y="2179"/>
                </a:moveTo>
                <a:cubicBezTo>
                  <a:pt x="4370" y="2189"/>
                  <a:pt x="4375" y="2206"/>
                  <a:pt x="4376" y="2219"/>
                </a:cubicBezTo>
                <a:cubicBezTo>
                  <a:pt x="4378" y="2224"/>
                  <a:pt x="4380" y="2228"/>
                  <a:pt x="4383" y="2233"/>
                </a:cubicBezTo>
                <a:cubicBezTo>
                  <a:pt x="4422" y="2277"/>
                  <a:pt x="4482" y="2259"/>
                  <a:pt x="4534" y="2277"/>
                </a:cubicBezTo>
                <a:cubicBezTo>
                  <a:pt x="4452" y="2304"/>
                  <a:pt x="4357" y="2277"/>
                  <a:pt x="4310" y="2203"/>
                </a:cubicBezTo>
                <a:cubicBezTo>
                  <a:pt x="4307" y="2200"/>
                  <a:pt x="4305" y="2196"/>
                  <a:pt x="4302" y="2192"/>
                </a:cubicBezTo>
                <a:cubicBezTo>
                  <a:pt x="4290" y="2173"/>
                  <a:pt x="4275" y="2153"/>
                  <a:pt x="4255" y="2144"/>
                </a:cubicBezTo>
                <a:cubicBezTo>
                  <a:pt x="4253" y="2143"/>
                  <a:pt x="4252" y="2142"/>
                  <a:pt x="4250" y="2141"/>
                </a:cubicBezTo>
                <a:cubicBezTo>
                  <a:pt x="4237" y="2135"/>
                  <a:pt x="4222" y="2132"/>
                  <a:pt x="4210" y="2123"/>
                </a:cubicBezTo>
                <a:cubicBezTo>
                  <a:pt x="4209" y="2122"/>
                  <a:pt x="4207" y="2121"/>
                  <a:pt x="4206" y="2121"/>
                </a:cubicBezTo>
                <a:cubicBezTo>
                  <a:pt x="4204" y="2119"/>
                  <a:pt x="4202" y="2117"/>
                  <a:pt x="4200" y="2116"/>
                </a:cubicBezTo>
                <a:cubicBezTo>
                  <a:pt x="4196" y="2113"/>
                  <a:pt x="4193" y="2109"/>
                  <a:pt x="4190" y="2106"/>
                </a:cubicBezTo>
                <a:cubicBezTo>
                  <a:pt x="4189" y="2105"/>
                  <a:pt x="4189" y="2104"/>
                  <a:pt x="4188" y="2103"/>
                </a:cubicBezTo>
                <a:cubicBezTo>
                  <a:pt x="4184" y="2096"/>
                  <a:pt x="4181" y="2089"/>
                  <a:pt x="4180" y="2082"/>
                </a:cubicBezTo>
                <a:cubicBezTo>
                  <a:pt x="4180" y="2078"/>
                  <a:pt x="4179" y="2074"/>
                  <a:pt x="4179" y="2071"/>
                </a:cubicBezTo>
                <a:cubicBezTo>
                  <a:pt x="4181" y="2067"/>
                  <a:pt x="4184" y="2063"/>
                  <a:pt x="4186" y="2059"/>
                </a:cubicBezTo>
                <a:cubicBezTo>
                  <a:pt x="4237" y="2025"/>
                  <a:pt x="4202" y="1976"/>
                  <a:pt x="4193" y="1927"/>
                </a:cubicBezTo>
                <a:cubicBezTo>
                  <a:pt x="4189" y="1905"/>
                  <a:pt x="4159" y="1909"/>
                  <a:pt x="4142" y="1896"/>
                </a:cubicBezTo>
                <a:cubicBezTo>
                  <a:pt x="4137" y="1892"/>
                  <a:pt x="4133" y="1888"/>
                  <a:pt x="4129" y="1883"/>
                </a:cubicBezTo>
                <a:cubicBezTo>
                  <a:pt x="4126" y="1879"/>
                  <a:pt x="4123" y="1874"/>
                  <a:pt x="4120" y="1869"/>
                </a:cubicBezTo>
                <a:cubicBezTo>
                  <a:pt x="4105" y="1847"/>
                  <a:pt x="4090" y="1825"/>
                  <a:pt x="4075" y="1803"/>
                </a:cubicBezTo>
                <a:cubicBezTo>
                  <a:pt x="4072" y="1799"/>
                  <a:pt x="4069" y="1794"/>
                  <a:pt x="4066" y="1790"/>
                </a:cubicBezTo>
                <a:cubicBezTo>
                  <a:pt x="4042" y="1745"/>
                  <a:pt x="4008" y="1723"/>
                  <a:pt x="3960" y="1719"/>
                </a:cubicBezTo>
                <a:cubicBezTo>
                  <a:pt x="3955" y="1718"/>
                  <a:pt x="3951" y="1718"/>
                  <a:pt x="3946" y="1717"/>
                </a:cubicBezTo>
                <a:cubicBezTo>
                  <a:pt x="3930" y="1714"/>
                  <a:pt x="3917" y="1706"/>
                  <a:pt x="3902" y="1708"/>
                </a:cubicBezTo>
                <a:cubicBezTo>
                  <a:pt x="3897" y="1707"/>
                  <a:pt x="3892" y="1706"/>
                  <a:pt x="3887" y="1706"/>
                </a:cubicBezTo>
                <a:cubicBezTo>
                  <a:pt x="3867" y="1703"/>
                  <a:pt x="3848" y="1701"/>
                  <a:pt x="3828" y="1701"/>
                </a:cubicBezTo>
                <a:cubicBezTo>
                  <a:pt x="3822" y="1700"/>
                  <a:pt x="3817" y="1700"/>
                  <a:pt x="3811" y="1700"/>
                </a:cubicBezTo>
                <a:cubicBezTo>
                  <a:pt x="3771" y="1701"/>
                  <a:pt x="3732" y="1710"/>
                  <a:pt x="3701" y="1735"/>
                </a:cubicBezTo>
                <a:cubicBezTo>
                  <a:pt x="3697" y="1738"/>
                  <a:pt x="3693" y="1742"/>
                  <a:pt x="3689" y="1745"/>
                </a:cubicBezTo>
                <a:cubicBezTo>
                  <a:pt x="3685" y="1749"/>
                  <a:pt x="3680" y="1754"/>
                  <a:pt x="3676" y="1759"/>
                </a:cubicBezTo>
                <a:cubicBezTo>
                  <a:pt x="3659" y="1794"/>
                  <a:pt x="3624" y="1812"/>
                  <a:pt x="3603" y="1843"/>
                </a:cubicBezTo>
                <a:cubicBezTo>
                  <a:pt x="3592" y="1856"/>
                  <a:pt x="3592" y="1873"/>
                  <a:pt x="3592" y="1889"/>
                </a:cubicBezTo>
                <a:cubicBezTo>
                  <a:pt x="3592" y="1895"/>
                  <a:pt x="3592" y="1900"/>
                  <a:pt x="3591" y="1905"/>
                </a:cubicBezTo>
                <a:cubicBezTo>
                  <a:pt x="3590" y="1914"/>
                  <a:pt x="3585" y="1923"/>
                  <a:pt x="3581" y="1927"/>
                </a:cubicBezTo>
                <a:cubicBezTo>
                  <a:pt x="3577" y="1930"/>
                  <a:pt x="3572" y="1933"/>
                  <a:pt x="3568" y="1935"/>
                </a:cubicBezTo>
                <a:cubicBezTo>
                  <a:pt x="3564" y="1936"/>
                  <a:pt x="3560" y="1937"/>
                  <a:pt x="3557" y="1938"/>
                </a:cubicBezTo>
                <a:cubicBezTo>
                  <a:pt x="3552" y="1941"/>
                  <a:pt x="3547" y="1943"/>
                  <a:pt x="3542" y="1946"/>
                </a:cubicBezTo>
                <a:cubicBezTo>
                  <a:pt x="3537" y="1948"/>
                  <a:pt x="3533" y="1950"/>
                  <a:pt x="3528" y="1952"/>
                </a:cubicBezTo>
                <a:cubicBezTo>
                  <a:pt x="3503" y="1958"/>
                  <a:pt x="3490" y="1985"/>
                  <a:pt x="3495" y="2011"/>
                </a:cubicBezTo>
                <a:cubicBezTo>
                  <a:pt x="3496" y="2017"/>
                  <a:pt x="3499" y="2023"/>
                  <a:pt x="3502" y="2028"/>
                </a:cubicBezTo>
                <a:cubicBezTo>
                  <a:pt x="3519" y="2053"/>
                  <a:pt x="3553" y="2071"/>
                  <a:pt x="3539" y="2103"/>
                </a:cubicBezTo>
                <a:cubicBezTo>
                  <a:pt x="3538" y="2108"/>
                  <a:pt x="3537" y="2112"/>
                  <a:pt x="3536" y="2117"/>
                </a:cubicBezTo>
                <a:cubicBezTo>
                  <a:pt x="3533" y="2123"/>
                  <a:pt x="3531" y="2129"/>
                  <a:pt x="3529" y="2135"/>
                </a:cubicBezTo>
                <a:cubicBezTo>
                  <a:pt x="3523" y="2139"/>
                  <a:pt x="3518" y="2143"/>
                  <a:pt x="3513" y="2148"/>
                </a:cubicBezTo>
                <a:cubicBezTo>
                  <a:pt x="3508" y="2152"/>
                  <a:pt x="3503" y="2156"/>
                  <a:pt x="3499" y="2161"/>
                </a:cubicBezTo>
                <a:cubicBezTo>
                  <a:pt x="3480" y="2192"/>
                  <a:pt x="3468" y="2232"/>
                  <a:pt x="3477" y="2264"/>
                </a:cubicBezTo>
                <a:cubicBezTo>
                  <a:pt x="3479" y="2269"/>
                  <a:pt x="3481" y="2275"/>
                  <a:pt x="3484" y="2279"/>
                </a:cubicBezTo>
                <a:cubicBezTo>
                  <a:pt x="3486" y="2295"/>
                  <a:pt x="3508" y="2295"/>
                  <a:pt x="3508" y="2308"/>
                </a:cubicBezTo>
                <a:cubicBezTo>
                  <a:pt x="3508" y="2344"/>
                  <a:pt x="3512" y="2375"/>
                  <a:pt x="3524" y="2412"/>
                </a:cubicBezTo>
                <a:cubicBezTo>
                  <a:pt x="3526" y="2418"/>
                  <a:pt x="3527" y="2424"/>
                  <a:pt x="3529" y="2429"/>
                </a:cubicBezTo>
                <a:cubicBezTo>
                  <a:pt x="3530" y="2435"/>
                  <a:pt x="3532" y="2441"/>
                  <a:pt x="3533" y="2447"/>
                </a:cubicBezTo>
                <a:cubicBezTo>
                  <a:pt x="3534" y="2452"/>
                  <a:pt x="3535" y="2458"/>
                  <a:pt x="3536" y="2464"/>
                </a:cubicBezTo>
                <a:cubicBezTo>
                  <a:pt x="3538" y="2499"/>
                  <a:pt x="3542" y="2534"/>
                  <a:pt x="3529" y="2570"/>
                </a:cubicBezTo>
                <a:cubicBezTo>
                  <a:pt x="3527" y="2575"/>
                  <a:pt x="3524" y="2579"/>
                  <a:pt x="3521" y="2584"/>
                </a:cubicBezTo>
                <a:cubicBezTo>
                  <a:pt x="3504" y="2606"/>
                  <a:pt x="3476" y="2621"/>
                  <a:pt x="3492" y="2656"/>
                </a:cubicBezTo>
                <a:cubicBezTo>
                  <a:pt x="3494" y="2660"/>
                  <a:pt x="3496" y="2663"/>
                  <a:pt x="3499" y="2667"/>
                </a:cubicBezTo>
                <a:cubicBezTo>
                  <a:pt x="3506" y="2678"/>
                  <a:pt x="3516" y="2688"/>
                  <a:pt x="3519" y="2701"/>
                </a:cubicBezTo>
                <a:cubicBezTo>
                  <a:pt x="3520" y="2708"/>
                  <a:pt x="3521" y="2715"/>
                  <a:pt x="3520" y="2722"/>
                </a:cubicBezTo>
                <a:cubicBezTo>
                  <a:pt x="3520" y="2743"/>
                  <a:pt x="3516" y="2765"/>
                  <a:pt x="3508" y="2787"/>
                </a:cubicBezTo>
                <a:cubicBezTo>
                  <a:pt x="3497" y="2764"/>
                  <a:pt x="3486" y="2741"/>
                  <a:pt x="3474" y="2719"/>
                </a:cubicBezTo>
                <a:cubicBezTo>
                  <a:pt x="3472" y="2714"/>
                  <a:pt x="3470" y="2710"/>
                  <a:pt x="3467" y="2706"/>
                </a:cubicBezTo>
                <a:cubicBezTo>
                  <a:pt x="3459" y="2693"/>
                  <a:pt x="3449" y="2681"/>
                  <a:pt x="3440" y="2668"/>
                </a:cubicBezTo>
                <a:cubicBezTo>
                  <a:pt x="3437" y="2664"/>
                  <a:pt x="3434" y="2660"/>
                  <a:pt x="3431" y="2656"/>
                </a:cubicBezTo>
                <a:cubicBezTo>
                  <a:pt x="3427" y="2652"/>
                  <a:pt x="3423" y="2647"/>
                  <a:pt x="3420" y="2642"/>
                </a:cubicBezTo>
                <a:cubicBezTo>
                  <a:pt x="3416" y="2637"/>
                  <a:pt x="3414" y="2632"/>
                  <a:pt x="3412" y="2627"/>
                </a:cubicBezTo>
                <a:cubicBezTo>
                  <a:pt x="3410" y="2623"/>
                  <a:pt x="3407" y="2617"/>
                  <a:pt x="3405" y="2612"/>
                </a:cubicBezTo>
                <a:cubicBezTo>
                  <a:pt x="3403" y="2606"/>
                  <a:pt x="3402" y="2601"/>
                  <a:pt x="3404" y="2596"/>
                </a:cubicBezTo>
                <a:cubicBezTo>
                  <a:pt x="3452" y="2556"/>
                  <a:pt x="3499" y="2499"/>
                  <a:pt x="3439" y="2446"/>
                </a:cubicBezTo>
                <a:cubicBezTo>
                  <a:pt x="3434" y="2437"/>
                  <a:pt x="3434" y="2423"/>
                  <a:pt x="3433" y="2414"/>
                </a:cubicBezTo>
                <a:cubicBezTo>
                  <a:pt x="3433" y="2409"/>
                  <a:pt x="3433" y="2405"/>
                  <a:pt x="3432" y="2401"/>
                </a:cubicBezTo>
                <a:cubicBezTo>
                  <a:pt x="3431" y="2398"/>
                  <a:pt x="3429" y="2395"/>
                  <a:pt x="3426" y="2392"/>
                </a:cubicBezTo>
                <a:cubicBezTo>
                  <a:pt x="3383" y="2357"/>
                  <a:pt x="3340" y="2273"/>
                  <a:pt x="3381" y="2227"/>
                </a:cubicBezTo>
                <a:cubicBezTo>
                  <a:pt x="3384" y="2222"/>
                  <a:pt x="3387" y="2217"/>
                  <a:pt x="3389" y="2213"/>
                </a:cubicBezTo>
                <a:cubicBezTo>
                  <a:pt x="3414" y="2160"/>
                  <a:pt x="3376" y="2087"/>
                  <a:pt x="3334" y="2037"/>
                </a:cubicBezTo>
                <a:cubicBezTo>
                  <a:pt x="3329" y="2033"/>
                  <a:pt x="3324" y="2029"/>
                  <a:pt x="3319" y="2025"/>
                </a:cubicBezTo>
                <a:cubicBezTo>
                  <a:pt x="3292" y="2004"/>
                  <a:pt x="3259" y="1989"/>
                  <a:pt x="3231" y="1981"/>
                </a:cubicBezTo>
                <a:cubicBezTo>
                  <a:pt x="3226" y="1980"/>
                  <a:pt x="3221" y="1979"/>
                  <a:pt x="3217" y="1978"/>
                </a:cubicBezTo>
                <a:cubicBezTo>
                  <a:pt x="3194" y="1973"/>
                  <a:pt x="3170" y="1968"/>
                  <a:pt x="3151" y="1956"/>
                </a:cubicBezTo>
                <a:cubicBezTo>
                  <a:pt x="3148" y="1952"/>
                  <a:pt x="3146" y="1949"/>
                  <a:pt x="3143" y="1946"/>
                </a:cubicBezTo>
                <a:cubicBezTo>
                  <a:pt x="3129" y="1930"/>
                  <a:pt x="3114" y="1916"/>
                  <a:pt x="3099" y="1905"/>
                </a:cubicBezTo>
                <a:cubicBezTo>
                  <a:pt x="3094" y="1902"/>
                  <a:pt x="3089" y="1899"/>
                  <a:pt x="3084" y="1897"/>
                </a:cubicBezTo>
                <a:cubicBezTo>
                  <a:pt x="3025" y="1847"/>
                  <a:pt x="2973" y="1874"/>
                  <a:pt x="2928" y="1928"/>
                </a:cubicBezTo>
                <a:cubicBezTo>
                  <a:pt x="2925" y="1930"/>
                  <a:pt x="2921" y="1933"/>
                  <a:pt x="2918" y="1935"/>
                </a:cubicBezTo>
                <a:cubicBezTo>
                  <a:pt x="2912" y="1940"/>
                  <a:pt x="2907" y="1946"/>
                  <a:pt x="2901" y="1953"/>
                </a:cubicBezTo>
                <a:cubicBezTo>
                  <a:pt x="2896" y="1953"/>
                  <a:pt x="2890" y="1953"/>
                  <a:pt x="2885" y="1953"/>
                </a:cubicBezTo>
                <a:cubicBezTo>
                  <a:pt x="2864" y="1951"/>
                  <a:pt x="2844" y="1943"/>
                  <a:pt x="2825" y="1924"/>
                </a:cubicBezTo>
                <a:cubicBezTo>
                  <a:pt x="2821" y="1921"/>
                  <a:pt x="2816" y="1917"/>
                  <a:pt x="2811" y="1913"/>
                </a:cubicBezTo>
                <a:cubicBezTo>
                  <a:pt x="2802" y="1906"/>
                  <a:pt x="2793" y="1898"/>
                  <a:pt x="2785" y="1891"/>
                </a:cubicBezTo>
                <a:cubicBezTo>
                  <a:pt x="2779" y="1889"/>
                  <a:pt x="2774" y="1887"/>
                  <a:pt x="2767" y="1886"/>
                </a:cubicBezTo>
                <a:cubicBezTo>
                  <a:pt x="2763" y="1884"/>
                  <a:pt x="2758" y="1882"/>
                  <a:pt x="2754" y="1879"/>
                </a:cubicBezTo>
                <a:cubicBezTo>
                  <a:pt x="2736" y="1869"/>
                  <a:pt x="2720" y="1854"/>
                  <a:pt x="2704" y="1834"/>
                </a:cubicBezTo>
                <a:cubicBezTo>
                  <a:pt x="2698" y="1832"/>
                  <a:pt x="2692" y="1830"/>
                  <a:pt x="2687" y="1827"/>
                </a:cubicBezTo>
                <a:cubicBezTo>
                  <a:pt x="2647" y="1809"/>
                  <a:pt x="2610" y="1786"/>
                  <a:pt x="2576" y="1756"/>
                </a:cubicBezTo>
                <a:cubicBezTo>
                  <a:pt x="2619" y="1771"/>
                  <a:pt x="2665" y="1794"/>
                  <a:pt x="2710" y="1801"/>
                </a:cubicBezTo>
                <a:cubicBezTo>
                  <a:pt x="2714" y="1802"/>
                  <a:pt x="2719" y="1802"/>
                  <a:pt x="2724" y="1803"/>
                </a:cubicBezTo>
                <a:cubicBezTo>
                  <a:pt x="2777" y="1807"/>
                  <a:pt x="2828" y="1843"/>
                  <a:pt x="2878" y="1844"/>
                </a:cubicBezTo>
                <a:cubicBezTo>
                  <a:pt x="2884" y="1844"/>
                  <a:pt x="2890" y="1844"/>
                  <a:pt x="2895" y="1843"/>
                </a:cubicBezTo>
                <a:cubicBezTo>
                  <a:pt x="2917" y="1812"/>
                  <a:pt x="2887" y="1754"/>
                  <a:pt x="2943" y="1754"/>
                </a:cubicBezTo>
                <a:cubicBezTo>
                  <a:pt x="2995" y="1759"/>
                  <a:pt x="3025" y="1808"/>
                  <a:pt x="3070" y="1827"/>
                </a:cubicBezTo>
                <a:cubicBezTo>
                  <a:pt x="3075" y="1828"/>
                  <a:pt x="3081" y="1829"/>
                  <a:pt x="3086" y="1828"/>
                </a:cubicBezTo>
                <a:cubicBezTo>
                  <a:pt x="3097" y="1827"/>
                  <a:pt x="3107" y="1822"/>
                  <a:pt x="3115" y="1812"/>
                </a:cubicBezTo>
                <a:cubicBezTo>
                  <a:pt x="3120" y="1808"/>
                  <a:pt x="3124" y="1806"/>
                  <a:pt x="3128" y="1805"/>
                </a:cubicBezTo>
                <a:cubicBezTo>
                  <a:pt x="3148" y="1801"/>
                  <a:pt x="3169" y="1822"/>
                  <a:pt x="3192" y="1836"/>
                </a:cubicBezTo>
                <a:cubicBezTo>
                  <a:pt x="3197" y="1838"/>
                  <a:pt x="3201" y="1841"/>
                  <a:pt x="3206" y="1843"/>
                </a:cubicBezTo>
                <a:cubicBezTo>
                  <a:pt x="3212" y="1845"/>
                  <a:pt x="3218" y="1846"/>
                  <a:pt x="3223" y="1848"/>
                </a:cubicBezTo>
                <a:cubicBezTo>
                  <a:pt x="3253" y="1861"/>
                  <a:pt x="3266" y="1892"/>
                  <a:pt x="3275" y="1923"/>
                </a:cubicBezTo>
                <a:cubicBezTo>
                  <a:pt x="3279" y="1932"/>
                  <a:pt x="3292" y="1936"/>
                  <a:pt x="3301" y="1940"/>
                </a:cubicBezTo>
                <a:cubicBezTo>
                  <a:pt x="3307" y="1943"/>
                  <a:pt x="3314" y="1940"/>
                  <a:pt x="3320" y="1938"/>
                </a:cubicBezTo>
                <a:cubicBezTo>
                  <a:pt x="3365" y="1927"/>
                  <a:pt x="3413" y="1980"/>
                  <a:pt x="3456" y="1940"/>
                </a:cubicBezTo>
                <a:cubicBezTo>
                  <a:pt x="3456" y="1945"/>
                  <a:pt x="3460" y="1949"/>
                  <a:pt x="3460" y="1954"/>
                </a:cubicBezTo>
                <a:cubicBezTo>
                  <a:pt x="3482" y="1927"/>
                  <a:pt x="3490" y="1892"/>
                  <a:pt x="3500" y="1860"/>
                </a:cubicBezTo>
                <a:cubicBezTo>
                  <a:pt x="3501" y="1856"/>
                  <a:pt x="3503" y="1851"/>
                  <a:pt x="3504" y="1846"/>
                </a:cubicBezTo>
                <a:cubicBezTo>
                  <a:pt x="3510" y="1826"/>
                  <a:pt x="3515" y="1807"/>
                  <a:pt x="3524" y="1791"/>
                </a:cubicBezTo>
                <a:cubicBezTo>
                  <a:pt x="3528" y="1785"/>
                  <a:pt x="3532" y="1781"/>
                  <a:pt x="3537" y="1777"/>
                </a:cubicBezTo>
                <a:cubicBezTo>
                  <a:pt x="3539" y="1772"/>
                  <a:pt x="3542" y="1767"/>
                  <a:pt x="3544" y="1762"/>
                </a:cubicBezTo>
                <a:cubicBezTo>
                  <a:pt x="3557" y="1737"/>
                  <a:pt x="3568" y="1712"/>
                  <a:pt x="3584" y="1689"/>
                </a:cubicBezTo>
                <a:cubicBezTo>
                  <a:pt x="3587" y="1684"/>
                  <a:pt x="3590" y="1680"/>
                  <a:pt x="3594" y="1675"/>
                </a:cubicBezTo>
                <a:cubicBezTo>
                  <a:pt x="3628" y="1644"/>
                  <a:pt x="3680" y="1670"/>
                  <a:pt x="3706" y="1639"/>
                </a:cubicBezTo>
                <a:cubicBezTo>
                  <a:pt x="3745" y="1599"/>
                  <a:pt x="3663" y="1577"/>
                  <a:pt x="3641" y="1551"/>
                </a:cubicBezTo>
                <a:cubicBezTo>
                  <a:pt x="3637" y="1544"/>
                  <a:pt x="3636" y="1536"/>
                  <a:pt x="3638" y="1529"/>
                </a:cubicBezTo>
                <a:cubicBezTo>
                  <a:pt x="3640" y="1521"/>
                  <a:pt x="3645" y="1514"/>
                  <a:pt x="3653" y="1509"/>
                </a:cubicBezTo>
                <a:cubicBezTo>
                  <a:pt x="3672" y="1484"/>
                  <a:pt x="3706" y="1475"/>
                  <a:pt x="3736" y="1475"/>
                </a:cubicBezTo>
                <a:cubicBezTo>
                  <a:pt x="3736" y="1453"/>
                  <a:pt x="3723" y="1431"/>
                  <a:pt x="3700" y="1423"/>
                </a:cubicBezTo>
                <a:cubicBezTo>
                  <a:pt x="3694" y="1420"/>
                  <a:pt x="3689" y="1417"/>
                  <a:pt x="3683" y="1415"/>
                </a:cubicBezTo>
                <a:cubicBezTo>
                  <a:pt x="3657" y="1402"/>
                  <a:pt x="3631" y="1389"/>
                  <a:pt x="3616" y="1360"/>
                </a:cubicBezTo>
                <a:cubicBezTo>
                  <a:pt x="3613" y="1356"/>
                  <a:pt x="3612" y="1351"/>
                  <a:pt x="3612" y="1346"/>
                </a:cubicBezTo>
                <a:cubicBezTo>
                  <a:pt x="3611" y="1326"/>
                  <a:pt x="3628" y="1305"/>
                  <a:pt x="3628" y="1285"/>
                </a:cubicBezTo>
                <a:cubicBezTo>
                  <a:pt x="3628" y="1249"/>
                  <a:pt x="3564" y="1254"/>
                  <a:pt x="3546" y="1213"/>
                </a:cubicBezTo>
                <a:cubicBezTo>
                  <a:pt x="3544" y="1208"/>
                  <a:pt x="3543" y="1203"/>
                  <a:pt x="3541" y="1198"/>
                </a:cubicBezTo>
                <a:cubicBezTo>
                  <a:pt x="3539" y="1193"/>
                  <a:pt x="3538" y="1189"/>
                  <a:pt x="3535" y="1185"/>
                </a:cubicBezTo>
                <a:cubicBezTo>
                  <a:pt x="3533" y="1179"/>
                  <a:pt x="3530" y="1175"/>
                  <a:pt x="3527" y="1171"/>
                </a:cubicBezTo>
                <a:cubicBezTo>
                  <a:pt x="3490" y="1134"/>
                  <a:pt x="3465" y="1178"/>
                  <a:pt x="3444" y="1203"/>
                </a:cubicBezTo>
                <a:cubicBezTo>
                  <a:pt x="3441" y="1208"/>
                  <a:pt x="3437" y="1213"/>
                  <a:pt x="3433" y="1218"/>
                </a:cubicBezTo>
                <a:cubicBezTo>
                  <a:pt x="3429" y="1222"/>
                  <a:pt x="3425" y="1227"/>
                  <a:pt x="3420" y="1230"/>
                </a:cubicBezTo>
                <a:cubicBezTo>
                  <a:pt x="3416" y="1234"/>
                  <a:pt x="3412" y="1238"/>
                  <a:pt x="3408" y="1244"/>
                </a:cubicBezTo>
                <a:cubicBezTo>
                  <a:pt x="3405" y="1249"/>
                  <a:pt x="3402" y="1255"/>
                  <a:pt x="3400" y="1262"/>
                </a:cubicBezTo>
                <a:cubicBezTo>
                  <a:pt x="3399" y="1266"/>
                  <a:pt x="3396" y="1269"/>
                  <a:pt x="3391" y="1271"/>
                </a:cubicBezTo>
                <a:cubicBezTo>
                  <a:pt x="3387" y="1274"/>
                  <a:pt x="3382" y="1276"/>
                  <a:pt x="3377" y="1276"/>
                </a:cubicBezTo>
                <a:cubicBezTo>
                  <a:pt x="3366" y="1278"/>
                  <a:pt x="3357" y="1276"/>
                  <a:pt x="3357" y="1267"/>
                </a:cubicBezTo>
                <a:cubicBezTo>
                  <a:pt x="3357" y="1250"/>
                  <a:pt x="3354" y="1237"/>
                  <a:pt x="3348" y="1227"/>
                </a:cubicBezTo>
                <a:cubicBezTo>
                  <a:pt x="3346" y="1222"/>
                  <a:pt x="3342" y="1217"/>
                  <a:pt x="3339" y="1213"/>
                </a:cubicBezTo>
                <a:cubicBezTo>
                  <a:pt x="3331" y="1192"/>
                  <a:pt x="3352" y="1165"/>
                  <a:pt x="3340" y="1156"/>
                </a:cubicBezTo>
                <a:cubicBezTo>
                  <a:pt x="3305" y="1116"/>
                  <a:pt x="3245" y="1121"/>
                  <a:pt x="3212" y="1076"/>
                </a:cubicBezTo>
                <a:cubicBezTo>
                  <a:pt x="3209" y="1073"/>
                  <a:pt x="3207" y="1070"/>
                  <a:pt x="3204" y="1067"/>
                </a:cubicBezTo>
                <a:cubicBezTo>
                  <a:pt x="3200" y="1062"/>
                  <a:pt x="3196" y="1058"/>
                  <a:pt x="3192" y="1054"/>
                </a:cubicBezTo>
                <a:cubicBezTo>
                  <a:pt x="3156" y="1045"/>
                  <a:pt x="3129" y="1026"/>
                  <a:pt x="3116" y="1001"/>
                </a:cubicBezTo>
                <a:cubicBezTo>
                  <a:pt x="3114" y="996"/>
                  <a:pt x="3112" y="991"/>
                  <a:pt x="3110" y="985"/>
                </a:cubicBezTo>
                <a:cubicBezTo>
                  <a:pt x="3089" y="952"/>
                  <a:pt x="3141" y="930"/>
                  <a:pt x="3110" y="897"/>
                </a:cubicBezTo>
                <a:cubicBezTo>
                  <a:pt x="3106" y="894"/>
                  <a:pt x="3101" y="892"/>
                  <a:pt x="3097" y="890"/>
                </a:cubicBezTo>
                <a:cubicBezTo>
                  <a:pt x="3045" y="869"/>
                  <a:pt x="2975" y="903"/>
                  <a:pt x="2916" y="900"/>
                </a:cubicBezTo>
                <a:cubicBezTo>
                  <a:pt x="2912" y="901"/>
                  <a:pt x="2907" y="902"/>
                  <a:pt x="2903" y="903"/>
                </a:cubicBezTo>
                <a:cubicBezTo>
                  <a:pt x="2895" y="905"/>
                  <a:pt x="2886" y="906"/>
                  <a:pt x="2877" y="908"/>
                </a:cubicBezTo>
                <a:cubicBezTo>
                  <a:pt x="2872" y="908"/>
                  <a:pt x="2867" y="909"/>
                  <a:pt x="2861" y="909"/>
                </a:cubicBezTo>
                <a:cubicBezTo>
                  <a:pt x="2809" y="904"/>
                  <a:pt x="2770" y="895"/>
                  <a:pt x="2730" y="940"/>
                </a:cubicBezTo>
                <a:cubicBezTo>
                  <a:pt x="2725" y="942"/>
                  <a:pt x="2720" y="943"/>
                  <a:pt x="2715" y="943"/>
                </a:cubicBezTo>
                <a:cubicBezTo>
                  <a:pt x="2700" y="944"/>
                  <a:pt x="2685" y="939"/>
                  <a:pt x="2675" y="926"/>
                </a:cubicBezTo>
                <a:cubicBezTo>
                  <a:pt x="2654" y="899"/>
                  <a:pt x="2637" y="868"/>
                  <a:pt x="2596" y="876"/>
                </a:cubicBezTo>
                <a:cubicBezTo>
                  <a:pt x="2592" y="875"/>
                  <a:pt x="2588" y="873"/>
                  <a:pt x="2585" y="871"/>
                </a:cubicBezTo>
                <a:cubicBezTo>
                  <a:pt x="2581" y="868"/>
                  <a:pt x="2578" y="864"/>
                  <a:pt x="2576" y="859"/>
                </a:cubicBezTo>
                <a:cubicBezTo>
                  <a:pt x="2563" y="833"/>
                  <a:pt x="2611" y="815"/>
                  <a:pt x="2632" y="793"/>
                </a:cubicBezTo>
                <a:cubicBezTo>
                  <a:pt x="2625" y="806"/>
                  <a:pt x="2625" y="816"/>
                  <a:pt x="2629" y="823"/>
                </a:cubicBezTo>
                <a:cubicBezTo>
                  <a:pt x="2631" y="827"/>
                  <a:pt x="2634" y="830"/>
                  <a:pt x="2638" y="832"/>
                </a:cubicBezTo>
                <a:cubicBezTo>
                  <a:pt x="2652" y="839"/>
                  <a:pt x="2668" y="844"/>
                  <a:pt x="2683" y="846"/>
                </a:cubicBezTo>
                <a:cubicBezTo>
                  <a:pt x="2688" y="847"/>
                  <a:pt x="2693" y="847"/>
                  <a:pt x="2698" y="847"/>
                </a:cubicBezTo>
                <a:cubicBezTo>
                  <a:pt x="2734" y="853"/>
                  <a:pt x="2757" y="836"/>
                  <a:pt x="2777" y="814"/>
                </a:cubicBezTo>
                <a:cubicBezTo>
                  <a:pt x="2781" y="809"/>
                  <a:pt x="2785" y="805"/>
                  <a:pt x="2790" y="801"/>
                </a:cubicBezTo>
                <a:cubicBezTo>
                  <a:pt x="2839" y="766"/>
                  <a:pt x="2926" y="815"/>
                  <a:pt x="2913" y="717"/>
                </a:cubicBezTo>
                <a:cubicBezTo>
                  <a:pt x="2908" y="704"/>
                  <a:pt x="2930" y="704"/>
                  <a:pt x="2940" y="698"/>
                </a:cubicBezTo>
                <a:cubicBezTo>
                  <a:pt x="2944" y="697"/>
                  <a:pt x="2948" y="696"/>
                  <a:pt x="2952" y="696"/>
                </a:cubicBezTo>
                <a:cubicBezTo>
                  <a:pt x="2958" y="695"/>
                  <a:pt x="2964" y="694"/>
                  <a:pt x="2970" y="693"/>
                </a:cubicBezTo>
                <a:cubicBezTo>
                  <a:pt x="2976" y="693"/>
                  <a:pt x="2982" y="692"/>
                  <a:pt x="2988" y="691"/>
                </a:cubicBezTo>
                <a:cubicBezTo>
                  <a:pt x="3004" y="687"/>
                  <a:pt x="3022" y="695"/>
                  <a:pt x="3039" y="702"/>
                </a:cubicBezTo>
                <a:cubicBezTo>
                  <a:pt x="3045" y="704"/>
                  <a:pt x="3050" y="706"/>
                  <a:pt x="3056" y="707"/>
                </a:cubicBezTo>
                <a:cubicBezTo>
                  <a:pt x="3067" y="704"/>
                  <a:pt x="3080" y="702"/>
                  <a:pt x="3092" y="699"/>
                </a:cubicBezTo>
                <a:cubicBezTo>
                  <a:pt x="3098" y="698"/>
                  <a:pt x="3105" y="696"/>
                  <a:pt x="3111" y="695"/>
                </a:cubicBezTo>
                <a:cubicBezTo>
                  <a:pt x="3117" y="693"/>
                  <a:pt x="3123" y="691"/>
                  <a:pt x="3129" y="689"/>
                </a:cubicBezTo>
                <a:cubicBezTo>
                  <a:pt x="3136" y="687"/>
                  <a:pt x="3142" y="685"/>
                  <a:pt x="3149" y="682"/>
                </a:cubicBezTo>
                <a:cubicBezTo>
                  <a:pt x="3180" y="660"/>
                  <a:pt x="3245" y="673"/>
                  <a:pt x="3245" y="633"/>
                </a:cubicBezTo>
                <a:cubicBezTo>
                  <a:pt x="3249" y="593"/>
                  <a:pt x="3189" y="585"/>
                  <a:pt x="3155" y="563"/>
                </a:cubicBezTo>
                <a:cubicBezTo>
                  <a:pt x="3150" y="560"/>
                  <a:pt x="3145" y="556"/>
                  <a:pt x="3141" y="553"/>
                </a:cubicBezTo>
                <a:cubicBezTo>
                  <a:pt x="3133" y="545"/>
                  <a:pt x="3128" y="535"/>
                  <a:pt x="3126" y="521"/>
                </a:cubicBezTo>
                <a:cubicBezTo>
                  <a:pt x="3127" y="514"/>
                  <a:pt x="3126" y="507"/>
                  <a:pt x="3125" y="501"/>
                </a:cubicBezTo>
                <a:cubicBezTo>
                  <a:pt x="3116" y="449"/>
                  <a:pt x="3042" y="458"/>
                  <a:pt x="3008" y="431"/>
                </a:cubicBezTo>
                <a:cubicBezTo>
                  <a:pt x="3004" y="428"/>
                  <a:pt x="3000" y="425"/>
                  <a:pt x="2996" y="422"/>
                </a:cubicBezTo>
                <a:cubicBezTo>
                  <a:pt x="2985" y="414"/>
                  <a:pt x="2975" y="406"/>
                  <a:pt x="2967" y="397"/>
                </a:cubicBezTo>
                <a:cubicBezTo>
                  <a:pt x="2964" y="393"/>
                  <a:pt x="2961" y="389"/>
                  <a:pt x="2958" y="385"/>
                </a:cubicBezTo>
                <a:cubicBezTo>
                  <a:pt x="2943" y="376"/>
                  <a:pt x="2956" y="359"/>
                  <a:pt x="2964" y="350"/>
                </a:cubicBezTo>
                <a:cubicBezTo>
                  <a:pt x="2968" y="348"/>
                  <a:pt x="2972" y="347"/>
                  <a:pt x="2976" y="346"/>
                </a:cubicBezTo>
                <a:cubicBezTo>
                  <a:pt x="3029" y="359"/>
                  <a:pt x="3076" y="301"/>
                  <a:pt x="3069" y="247"/>
                </a:cubicBezTo>
                <a:cubicBezTo>
                  <a:pt x="3066" y="242"/>
                  <a:pt x="3063" y="238"/>
                  <a:pt x="3059" y="233"/>
                </a:cubicBezTo>
                <a:cubicBezTo>
                  <a:pt x="3042" y="217"/>
                  <a:pt x="3016" y="203"/>
                  <a:pt x="2991" y="204"/>
                </a:cubicBezTo>
                <a:cubicBezTo>
                  <a:pt x="2987" y="203"/>
                  <a:pt x="2983" y="204"/>
                  <a:pt x="2979" y="204"/>
                </a:cubicBezTo>
                <a:cubicBezTo>
                  <a:pt x="2970" y="204"/>
                  <a:pt x="2962" y="204"/>
                  <a:pt x="2955" y="205"/>
                </a:cubicBezTo>
                <a:cubicBezTo>
                  <a:pt x="2949" y="206"/>
                  <a:pt x="2944" y="209"/>
                  <a:pt x="2938" y="211"/>
                </a:cubicBezTo>
                <a:cubicBezTo>
                  <a:pt x="2922" y="219"/>
                  <a:pt x="2905" y="230"/>
                  <a:pt x="2889" y="233"/>
                </a:cubicBezTo>
                <a:cubicBezTo>
                  <a:pt x="2884" y="235"/>
                  <a:pt x="2879" y="235"/>
                  <a:pt x="2874" y="235"/>
                </a:cubicBezTo>
                <a:cubicBezTo>
                  <a:pt x="2865" y="235"/>
                  <a:pt x="2855" y="233"/>
                  <a:pt x="2845" y="227"/>
                </a:cubicBezTo>
                <a:cubicBezTo>
                  <a:pt x="2840" y="224"/>
                  <a:pt x="2836" y="220"/>
                  <a:pt x="2833" y="215"/>
                </a:cubicBezTo>
                <a:cubicBezTo>
                  <a:pt x="2830" y="210"/>
                  <a:pt x="2828" y="205"/>
                  <a:pt x="2826" y="199"/>
                </a:cubicBezTo>
                <a:cubicBezTo>
                  <a:pt x="2826" y="199"/>
                  <a:pt x="2830" y="198"/>
                  <a:pt x="2834" y="196"/>
                </a:cubicBezTo>
                <a:cubicBezTo>
                  <a:pt x="2838" y="195"/>
                  <a:pt x="2844" y="192"/>
                  <a:pt x="2848" y="190"/>
                </a:cubicBezTo>
                <a:cubicBezTo>
                  <a:pt x="2852" y="186"/>
                  <a:pt x="2855" y="182"/>
                  <a:pt x="2858" y="178"/>
                </a:cubicBezTo>
                <a:cubicBezTo>
                  <a:pt x="2862" y="174"/>
                  <a:pt x="2865" y="169"/>
                  <a:pt x="2868" y="165"/>
                </a:cubicBezTo>
                <a:cubicBezTo>
                  <a:pt x="2887" y="133"/>
                  <a:pt x="2913" y="119"/>
                  <a:pt x="2947" y="119"/>
                </a:cubicBezTo>
                <a:cubicBezTo>
                  <a:pt x="2977" y="119"/>
                  <a:pt x="2973" y="62"/>
                  <a:pt x="3014" y="57"/>
                </a:cubicBezTo>
                <a:cubicBezTo>
                  <a:pt x="3020" y="57"/>
                  <a:pt x="3026" y="58"/>
                  <a:pt x="3032" y="59"/>
                </a:cubicBezTo>
                <a:cubicBezTo>
                  <a:pt x="3059" y="72"/>
                  <a:pt x="3076" y="93"/>
                  <a:pt x="3093" y="116"/>
                </a:cubicBezTo>
                <a:cubicBezTo>
                  <a:pt x="3096" y="120"/>
                  <a:pt x="3099" y="125"/>
                  <a:pt x="3103" y="129"/>
                </a:cubicBezTo>
                <a:cubicBezTo>
                  <a:pt x="3106" y="135"/>
                  <a:pt x="3109" y="141"/>
                  <a:pt x="3112" y="146"/>
                </a:cubicBezTo>
                <a:cubicBezTo>
                  <a:pt x="3115" y="152"/>
                  <a:pt x="3118" y="158"/>
                  <a:pt x="3121" y="164"/>
                </a:cubicBezTo>
                <a:cubicBezTo>
                  <a:pt x="3126" y="173"/>
                  <a:pt x="3131" y="182"/>
                  <a:pt x="3137" y="190"/>
                </a:cubicBezTo>
                <a:cubicBezTo>
                  <a:pt x="3140" y="194"/>
                  <a:pt x="3143" y="198"/>
                  <a:pt x="3147" y="202"/>
                </a:cubicBezTo>
                <a:cubicBezTo>
                  <a:pt x="3184" y="239"/>
                  <a:pt x="3249" y="235"/>
                  <a:pt x="3271" y="288"/>
                </a:cubicBezTo>
                <a:cubicBezTo>
                  <a:pt x="3272" y="293"/>
                  <a:pt x="3272" y="298"/>
                  <a:pt x="3272" y="302"/>
                </a:cubicBezTo>
                <a:cubicBezTo>
                  <a:pt x="3252" y="327"/>
                  <a:pt x="3243" y="354"/>
                  <a:pt x="3245" y="378"/>
                </a:cubicBezTo>
                <a:cubicBezTo>
                  <a:pt x="3246" y="383"/>
                  <a:pt x="3246" y="387"/>
                  <a:pt x="3248" y="392"/>
                </a:cubicBezTo>
                <a:cubicBezTo>
                  <a:pt x="3245" y="474"/>
                  <a:pt x="3340" y="456"/>
                  <a:pt x="3389" y="482"/>
                </a:cubicBezTo>
                <a:cubicBezTo>
                  <a:pt x="3394" y="485"/>
                  <a:pt x="3399" y="487"/>
                  <a:pt x="3404" y="489"/>
                </a:cubicBezTo>
                <a:cubicBezTo>
                  <a:pt x="3452" y="514"/>
                  <a:pt x="3499" y="549"/>
                  <a:pt x="3545" y="576"/>
                </a:cubicBezTo>
                <a:cubicBezTo>
                  <a:pt x="3548" y="579"/>
                  <a:pt x="3551" y="582"/>
                  <a:pt x="3554" y="585"/>
                </a:cubicBezTo>
                <a:cubicBezTo>
                  <a:pt x="3562" y="595"/>
                  <a:pt x="3569" y="607"/>
                  <a:pt x="3574" y="620"/>
                </a:cubicBezTo>
                <a:cubicBezTo>
                  <a:pt x="3577" y="626"/>
                  <a:pt x="3578" y="633"/>
                  <a:pt x="3580" y="639"/>
                </a:cubicBezTo>
                <a:cubicBezTo>
                  <a:pt x="3584" y="686"/>
                  <a:pt x="3570" y="711"/>
                  <a:pt x="3547" y="726"/>
                </a:cubicBezTo>
                <a:cubicBezTo>
                  <a:pt x="3542" y="729"/>
                  <a:pt x="3537" y="731"/>
                  <a:pt x="3531" y="733"/>
                </a:cubicBezTo>
                <a:cubicBezTo>
                  <a:pt x="3478" y="749"/>
                  <a:pt x="3421" y="744"/>
                  <a:pt x="3371" y="751"/>
                </a:cubicBezTo>
                <a:cubicBezTo>
                  <a:pt x="3365" y="752"/>
                  <a:pt x="3358" y="754"/>
                  <a:pt x="3352" y="755"/>
                </a:cubicBezTo>
                <a:cubicBezTo>
                  <a:pt x="3346" y="757"/>
                  <a:pt x="3341" y="759"/>
                  <a:pt x="3335" y="762"/>
                </a:cubicBezTo>
                <a:cubicBezTo>
                  <a:pt x="3330" y="765"/>
                  <a:pt x="3325" y="768"/>
                  <a:pt x="3321" y="772"/>
                </a:cubicBezTo>
                <a:cubicBezTo>
                  <a:pt x="3314" y="778"/>
                  <a:pt x="3309" y="786"/>
                  <a:pt x="3306" y="795"/>
                </a:cubicBezTo>
                <a:cubicBezTo>
                  <a:pt x="3305" y="799"/>
                  <a:pt x="3303" y="804"/>
                  <a:pt x="3303" y="809"/>
                </a:cubicBezTo>
                <a:cubicBezTo>
                  <a:pt x="3304" y="813"/>
                  <a:pt x="3306" y="818"/>
                  <a:pt x="3307" y="823"/>
                </a:cubicBezTo>
                <a:cubicBezTo>
                  <a:pt x="3318" y="864"/>
                  <a:pt x="3249" y="881"/>
                  <a:pt x="3283" y="904"/>
                </a:cubicBezTo>
                <a:cubicBezTo>
                  <a:pt x="3331" y="935"/>
                  <a:pt x="3378" y="952"/>
                  <a:pt x="3434" y="953"/>
                </a:cubicBezTo>
                <a:cubicBezTo>
                  <a:pt x="3441" y="954"/>
                  <a:pt x="3447" y="954"/>
                  <a:pt x="3453" y="954"/>
                </a:cubicBezTo>
                <a:cubicBezTo>
                  <a:pt x="3471" y="955"/>
                  <a:pt x="3488" y="956"/>
                  <a:pt x="3503" y="957"/>
                </a:cubicBezTo>
                <a:cubicBezTo>
                  <a:pt x="3521" y="961"/>
                  <a:pt x="3568" y="957"/>
                  <a:pt x="3559" y="994"/>
                </a:cubicBezTo>
                <a:cubicBezTo>
                  <a:pt x="3557" y="998"/>
                  <a:pt x="3555" y="1002"/>
                  <a:pt x="3552" y="1006"/>
                </a:cubicBezTo>
                <a:cubicBezTo>
                  <a:pt x="3550" y="1010"/>
                  <a:pt x="3548" y="1014"/>
                  <a:pt x="3547" y="1019"/>
                </a:cubicBezTo>
                <a:cubicBezTo>
                  <a:pt x="3585" y="1032"/>
                  <a:pt x="3628" y="1019"/>
                  <a:pt x="3666" y="1020"/>
                </a:cubicBezTo>
                <a:cubicBezTo>
                  <a:pt x="3673" y="1020"/>
                  <a:pt x="3679" y="1020"/>
                  <a:pt x="3685" y="1020"/>
                </a:cubicBezTo>
                <a:cubicBezTo>
                  <a:pt x="3726" y="1022"/>
                  <a:pt x="3764" y="1035"/>
                  <a:pt x="3785" y="1074"/>
                </a:cubicBezTo>
                <a:cubicBezTo>
                  <a:pt x="3790" y="1084"/>
                  <a:pt x="3794" y="1095"/>
                  <a:pt x="3798" y="1107"/>
                </a:cubicBezTo>
                <a:cubicBezTo>
                  <a:pt x="3794" y="1134"/>
                  <a:pt x="3760" y="1149"/>
                  <a:pt x="3751" y="1165"/>
                </a:cubicBezTo>
                <a:cubicBezTo>
                  <a:pt x="3749" y="1169"/>
                  <a:pt x="3748" y="1173"/>
                  <a:pt x="3749" y="1177"/>
                </a:cubicBezTo>
                <a:cubicBezTo>
                  <a:pt x="3797" y="1231"/>
                  <a:pt x="3870" y="1192"/>
                  <a:pt x="3926" y="1227"/>
                </a:cubicBezTo>
                <a:cubicBezTo>
                  <a:pt x="3968" y="1254"/>
                  <a:pt x="3933" y="1292"/>
                  <a:pt x="3924" y="1327"/>
                </a:cubicBezTo>
                <a:cubicBezTo>
                  <a:pt x="3923" y="1332"/>
                  <a:pt x="3922" y="1337"/>
                  <a:pt x="3922" y="1342"/>
                </a:cubicBezTo>
                <a:cubicBezTo>
                  <a:pt x="3952" y="1360"/>
                  <a:pt x="3948" y="1395"/>
                  <a:pt x="3956" y="1426"/>
                </a:cubicBezTo>
                <a:cubicBezTo>
                  <a:pt x="3958" y="1431"/>
                  <a:pt x="3960" y="1434"/>
                  <a:pt x="3964" y="1437"/>
                </a:cubicBezTo>
                <a:cubicBezTo>
                  <a:pt x="3999" y="1449"/>
                  <a:pt x="4004" y="1484"/>
                  <a:pt x="4021" y="1511"/>
                </a:cubicBezTo>
                <a:cubicBezTo>
                  <a:pt x="4024" y="1516"/>
                  <a:pt x="4026" y="1521"/>
                  <a:pt x="4029" y="1526"/>
                </a:cubicBezTo>
                <a:cubicBezTo>
                  <a:pt x="4023" y="1547"/>
                  <a:pt x="4022" y="1565"/>
                  <a:pt x="4025" y="1580"/>
                </a:cubicBezTo>
                <a:cubicBezTo>
                  <a:pt x="4026" y="1586"/>
                  <a:pt x="4027" y="1591"/>
                  <a:pt x="4029" y="1596"/>
                </a:cubicBezTo>
                <a:cubicBezTo>
                  <a:pt x="4042" y="1621"/>
                  <a:pt x="4064" y="1652"/>
                  <a:pt x="4081" y="1675"/>
                </a:cubicBezTo>
                <a:cubicBezTo>
                  <a:pt x="4111" y="1710"/>
                  <a:pt x="4111" y="1768"/>
                  <a:pt x="4166" y="1780"/>
                </a:cubicBezTo>
                <a:cubicBezTo>
                  <a:pt x="4170" y="1783"/>
                  <a:pt x="4175" y="1786"/>
                  <a:pt x="4180" y="1789"/>
                </a:cubicBezTo>
                <a:cubicBezTo>
                  <a:pt x="4202" y="1805"/>
                  <a:pt x="4219" y="1825"/>
                  <a:pt x="4232" y="1854"/>
                </a:cubicBezTo>
                <a:cubicBezTo>
                  <a:pt x="4235" y="1858"/>
                  <a:pt x="4238" y="1863"/>
                  <a:pt x="4241" y="1867"/>
                </a:cubicBezTo>
                <a:cubicBezTo>
                  <a:pt x="4243" y="1870"/>
                  <a:pt x="4246" y="1873"/>
                  <a:pt x="4248" y="1876"/>
                </a:cubicBezTo>
                <a:cubicBezTo>
                  <a:pt x="4258" y="1905"/>
                  <a:pt x="4293" y="1905"/>
                  <a:pt x="4318" y="1918"/>
                </a:cubicBezTo>
                <a:cubicBezTo>
                  <a:pt x="4327" y="1923"/>
                  <a:pt x="4336" y="1932"/>
                  <a:pt x="4336" y="1940"/>
                </a:cubicBezTo>
                <a:cubicBezTo>
                  <a:pt x="4331" y="1971"/>
                  <a:pt x="4306" y="1994"/>
                  <a:pt x="4314" y="2028"/>
                </a:cubicBezTo>
                <a:cubicBezTo>
                  <a:pt x="4313" y="2033"/>
                  <a:pt x="4313" y="2039"/>
                  <a:pt x="4313" y="2044"/>
                </a:cubicBezTo>
                <a:cubicBezTo>
                  <a:pt x="4312" y="2065"/>
                  <a:pt x="4317" y="2086"/>
                  <a:pt x="4331" y="2106"/>
                </a:cubicBezTo>
                <a:cubicBezTo>
                  <a:pt x="4332" y="2107"/>
                  <a:pt x="4333" y="2108"/>
                  <a:pt x="4334" y="2109"/>
                </a:cubicBezTo>
                <a:cubicBezTo>
                  <a:pt x="4362" y="2127"/>
                  <a:pt x="4426" y="2131"/>
                  <a:pt x="4384" y="2175"/>
                </a:cubicBezTo>
                <a:cubicBezTo>
                  <a:pt x="4384" y="2176"/>
                  <a:pt x="4383" y="2178"/>
                  <a:pt x="4382" y="2179"/>
                </a:cubicBezTo>
                <a:moveTo>
                  <a:pt x="5201" y="2678"/>
                </a:moveTo>
                <a:cubicBezTo>
                  <a:pt x="5202" y="2700"/>
                  <a:pt x="5208" y="2718"/>
                  <a:pt x="5218" y="2732"/>
                </a:cubicBezTo>
                <a:cubicBezTo>
                  <a:pt x="5221" y="2737"/>
                  <a:pt x="5225" y="2741"/>
                  <a:pt x="5229" y="2745"/>
                </a:cubicBezTo>
                <a:cubicBezTo>
                  <a:pt x="5233" y="2749"/>
                  <a:pt x="5237" y="2753"/>
                  <a:pt x="5242" y="2757"/>
                </a:cubicBezTo>
                <a:cubicBezTo>
                  <a:pt x="5267" y="2782"/>
                  <a:pt x="5280" y="2818"/>
                  <a:pt x="5319" y="2827"/>
                </a:cubicBezTo>
                <a:cubicBezTo>
                  <a:pt x="5280" y="2840"/>
                  <a:pt x="5254" y="2804"/>
                  <a:pt x="5231" y="2784"/>
                </a:cubicBezTo>
                <a:cubicBezTo>
                  <a:pt x="5225" y="2781"/>
                  <a:pt x="5220" y="2779"/>
                  <a:pt x="5215" y="2776"/>
                </a:cubicBezTo>
                <a:cubicBezTo>
                  <a:pt x="5211" y="2773"/>
                  <a:pt x="5206" y="2769"/>
                  <a:pt x="5202" y="2766"/>
                </a:cubicBezTo>
                <a:cubicBezTo>
                  <a:pt x="5195" y="2758"/>
                  <a:pt x="5188" y="2749"/>
                  <a:pt x="5183" y="2738"/>
                </a:cubicBezTo>
                <a:cubicBezTo>
                  <a:pt x="5180" y="2733"/>
                  <a:pt x="5178" y="2728"/>
                  <a:pt x="5176" y="2722"/>
                </a:cubicBezTo>
                <a:cubicBezTo>
                  <a:pt x="5174" y="2718"/>
                  <a:pt x="5172" y="2714"/>
                  <a:pt x="5170" y="2710"/>
                </a:cubicBezTo>
                <a:cubicBezTo>
                  <a:pt x="5162" y="2689"/>
                  <a:pt x="5156" y="2665"/>
                  <a:pt x="5151" y="2641"/>
                </a:cubicBezTo>
                <a:cubicBezTo>
                  <a:pt x="5142" y="2618"/>
                  <a:pt x="5121" y="2610"/>
                  <a:pt x="5111" y="2587"/>
                </a:cubicBezTo>
                <a:cubicBezTo>
                  <a:pt x="5108" y="2583"/>
                  <a:pt x="5105" y="2579"/>
                  <a:pt x="5102" y="2576"/>
                </a:cubicBezTo>
                <a:cubicBezTo>
                  <a:pt x="5085" y="2558"/>
                  <a:pt x="5061" y="2543"/>
                  <a:pt x="5031" y="2531"/>
                </a:cubicBezTo>
                <a:cubicBezTo>
                  <a:pt x="5027" y="2527"/>
                  <a:pt x="5023" y="2522"/>
                  <a:pt x="5019" y="2518"/>
                </a:cubicBezTo>
                <a:cubicBezTo>
                  <a:pt x="5015" y="2513"/>
                  <a:pt x="5012" y="2508"/>
                  <a:pt x="5009" y="2503"/>
                </a:cubicBezTo>
                <a:cubicBezTo>
                  <a:pt x="4977" y="2455"/>
                  <a:pt x="4992" y="2404"/>
                  <a:pt x="4982" y="2355"/>
                </a:cubicBezTo>
                <a:cubicBezTo>
                  <a:pt x="4981" y="2349"/>
                  <a:pt x="4979" y="2344"/>
                  <a:pt x="4977" y="2339"/>
                </a:cubicBezTo>
                <a:cubicBezTo>
                  <a:pt x="4975" y="2334"/>
                  <a:pt x="4972" y="2328"/>
                  <a:pt x="4969" y="2323"/>
                </a:cubicBezTo>
                <a:cubicBezTo>
                  <a:pt x="4967" y="2317"/>
                  <a:pt x="4964" y="2312"/>
                  <a:pt x="4962" y="2306"/>
                </a:cubicBezTo>
                <a:cubicBezTo>
                  <a:pt x="4942" y="2273"/>
                  <a:pt x="4930" y="2242"/>
                  <a:pt x="4920" y="2207"/>
                </a:cubicBezTo>
                <a:cubicBezTo>
                  <a:pt x="4919" y="2202"/>
                  <a:pt x="4917" y="2197"/>
                  <a:pt x="4916" y="2192"/>
                </a:cubicBezTo>
                <a:cubicBezTo>
                  <a:pt x="4901" y="2166"/>
                  <a:pt x="4914" y="2131"/>
                  <a:pt x="4883" y="2109"/>
                </a:cubicBezTo>
                <a:cubicBezTo>
                  <a:pt x="4845" y="2078"/>
                  <a:pt x="4806" y="2109"/>
                  <a:pt x="4799" y="2147"/>
                </a:cubicBezTo>
                <a:cubicBezTo>
                  <a:pt x="4797" y="2152"/>
                  <a:pt x="4795" y="2157"/>
                  <a:pt x="4793" y="2162"/>
                </a:cubicBezTo>
                <a:cubicBezTo>
                  <a:pt x="4789" y="2173"/>
                  <a:pt x="4783" y="2184"/>
                  <a:pt x="4776" y="2194"/>
                </a:cubicBezTo>
                <a:cubicBezTo>
                  <a:pt x="4774" y="2197"/>
                  <a:pt x="4771" y="2200"/>
                  <a:pt x="4769" y="2202"/>
                </a:cubicBezTo>
                <a:cubicBezTo>
                  <a:pt x="4745" y="2228"/>
                  <a:pt x="4702" y="2206"/>
                  <a:pt x="4685" y="2180"/>
                </a:cubicBezTo>
                <a:cubicBezTo>
                  <a:pt x="4715" y="2175"/>
                  <a:pt x="4745" y="2166"/>
                  <a:pt x="4756" y="2134"/>
                </a:cubicBezTo>
                <a:cubicBezTo>
                  <a:pt x="4758" y="2129"/>
                  <a:pt x="4760" y="2124"/>
                  <a:pt x="4761" y="2119"/>
                </a:cubicBezTo>
                <a:cubicBezTo>
                  <a:pt x="4762" y="2088"/>
                  <a:pt x="4758" y="2045"/>
                  <a:pt x="4777" y="2028"/>
                </a:cubicBezTo>
                <a:cubicBezTo>
                  <a:pt x="4780" y="2025"/>
                  <a:pt x="4784" y="2023"/>
                  <a:pt x="4789" y="2021"/>
                </a:cubicBezTo>
                <a:cubicBezTo>
                  <a:pt x="4819" y="2019"/>
                  <a:pt x="4854" y="2016"/>
                  <a:pt x="4885" y="2021"/>
                </a:cubicBezTo>
                <a:cubicBezTo>
                  <a:pt x="4891" y="2022"/>
                  <a:pt x="4897" y="2023"/>
                  <a:pt x="4903" y="2025"/>
                </a:cubicBezTo>
                <a:cubicBezTo>
                  <a:pt x="4961" y="2033"/>
                  <a:pt x="4961" y="2100"/>
                  <a:pt x="4976" y="2148"/>
                </a:cubicBezTo>
                <a:cubicBezTo>
                  <a:pt x="4978" y="2154"/>
                  <a:pt x="4980" y="2160"/>
                  <a:pt x="4982" y="2166"/>
                </a:cubicBezTo>
                <a:cubicBezTo>
                  <a:pt x="5000" y="2214"/>
                  <a:pt x="5027" y="2258"/>
                  <a:pt x="5048" y="2303"/>
                </a:cubicBezTo>
                <a:cubicBezTo>
                  <a:pt x="5049" y="2308"/>
                  <a:pt x="5049" y="2312"/>
                  <a:pt x="5050" y="2317"/>
                </a:cubicBezTo>
                <a:cubicBezTo>
                  <a:pt x="5050" y="2322"/>
                  <a:pt x="5050" y="2326"/>
                  <a:pt x="5050" y="2331"/>
                </a:cubicBezTo>
                <a:cubicBezTo>
                  <a:pt x="5049" y="2389"/>
                  <a:pt x="5031" y="2451"/>
                  <a:pt x="5086" y="2481"/>
                </a:cubicBezTo>
                <a:cubicBezTo>
                  <a:pt x="5091" y="2484"/>
                  <a:pt x="5095" y="2486"/>
                  <a:pt x="5100" y="2489"/>
                </a:cubicBezTo>
                <a:cubicBezTo>
                  <a:pt x="5104" y="2491"/>
                  <a:pt x="5109" y="2493"/>
                  <a:pt x="5113" y="2496"/>
                </a:cubicBezTo>
                <a:cubicBezTo>
                  <a:pt x="5158" y="2503"/>
                  <a:pt x="5184" y="2533"/>
                  <a:pt x="5193" y="2570"/>
                </a:cubicBezTo>
                <a:cubicBezTo>
                  <a:pt x="5194" y="2575"/>
                  <a:pt x="5195" y="2580"/>
                  <a:pt x="5196" y="2586"/>
                </a:cubicBezTo>
                <a:cubicBezTo>
                  <a:pt x="5205" y="2609"/>
                  <a:pt x="5195" y="2632"/>
                  <a:pt x="5196" y="2654"/>
                </a:cubicBezTo>
                <a:cubicBezTo>
                  <a:pt x="5196" y="2659"/>
                  <a:pt x="5196" y="2663"/>
                  <a:pt x="5198" y="2668"/>
                </a:cubicBezTo>
                <a:cubicBezTo>
                  <a:pt x="5199" y="2671"/>
                  <a:pt x="5200" y="2675"/>
                  <a:pt x="5201" y="2678"/>
                </a:cubicBezTo>
                <a:moveTo>
                  <a:pt x="4" y="2907"/>
                </a:moveTo>
                <a:lnTo>
                  <a:pt x="6" y="2927"/>
                </a:lnTo>
                <a:lnTo>
                  <a:pt x="5236" y="2927"/>
                </a:lnTo>
                <a:cubicBezTo>
                  <a:pt x="5240" y="2927"/>
                  <a:pt x="5244" y="2927"/>
                  <a:pt x="5247" y="2927"/>
                </a:cubicBezTo>
                <a:cubicBezTo>
                  <a:pt x="5260" y="2928"/>
                  <a:pt x="5272" y="2928"/>
                  <a:pt x="5285" y="2928"/>
                </a:cubicBezTo>
                <a:cubicBezTo>
                  <a:pt x="5289" y="2928"/>
                  <a:pt x="5293" y="2928"/>
                  <a:pt x="5297" y="2928"/>
                </a:cubicBezTo>
                <a:cubicBezTo>
                  <a:pt x="5328" y="2929"/>
                  <a:pt x="5366" y="2937"/>
                  <a:pt x="5379" y="2924"/>
                </a:cubicBezTo>
                <a:cubicBezTo>
                  <a:pt x="5440" y="2840"/>
                  <a:pt x="5323" y="2800"/>
                  <a:pt x="5278" y="2742"/>
                </a:cubicBezTo>
                <a:cubicBezTo>
                  <a:pt x="5275" y="2738"/>
                  <a:pt x="5271" y="2734"/>
                  <a:pt x="5268" y="2729"/>
                </a:cubicBezTo>
                <a:cubicBezTo>
                  <a:pt x="5264" y="2725"/>
                  <a:pt x="5261" y="2720"/>
                  <a:pt x="5258" y="2716"/>
                </a:cubicBezTo>
                <a:cubicBezTo>
                  <a:pt x="5254" y="2712"/>
                  <a:pt x="5251" y="2708"/>
                  <a:pt x="5248" y="2704"/>
                </a:cubicBezTo>
                <a:cubicBezTo>
                  <a:pt x="5240" y="2691"/>
                  <a:pt x="5234" y="2676"/>
                  <a:pt x="5230" y="2659"/>
                </a:cubicBezTo>
                <a:cubicBezTo>
                  <a:pt x="5229" y="2654"/>
                  <a:pt x="5228" y="2648"/>
                  <a:pt x="5228" y="2642"/>
                </a:cubicBezTo>
                <a:cubicBezTo>
                  <a:pt x="5227" y="2637"/>
                  <a:pt x="5227" y="2633"/>
                  <a:pt x="5227" y="2628"/>
                </a:cubicBezTo>
                <a:cubicBezTo>
                  <a:pt x="5227" y="2623"/>
                  <a:pt x="5228" y="2617"/>
                  <a:pt x="5230" y="2612"/>
                </a:cubicBezTo>
                <a:cubicBezTo>
                  <a:pt x="5232" y="2605"/>
                  <a:pt x="5233" y="2599"/>
                  <a:pt x="5233" y="2593"/>
                </a:cubicBezTo>
                <a:cubicBezTo>
                  <a:pt x="5240" y="2530"/>
                  <a:pt x="5202" y="2480"/>
                  <a:pt x="5136" y="2473"/>
                </a:cubicBezTo>
                <a:cubicBezTo>
                  <a:pt x="5131" y="2471"/>
                  <a:pt x="5125" y="2469"/>
                  <a:pt x="5120" y="2467"/>
                </a:cubicBezTo>
                <a:cubicBezTo>
                  <a:pt x="5110" y="2462"/>
                  <a:pt x="5100" y="2457"/>
                  <a:pt x="5090" y="2450"/>
                </a:cubicBezTo>
                <a:cubicBezTo>
                  <a:pt x="5086" y="2441"/>
                  <a:pt x="5078" y="2432"/>
                  <a:pt x="5078" y="2423"/>
                </a:cubicBezTo>
                <a:cubicBezTo>
                  <a:pt x="5075" y="2392"/>
                  <a:pt x="5082" y="2361"/>
                  <a:pt x="5085" y="2331"/>
                </a:cubicBezTo>
                <a:cubicBezTo>
                  <a:pt x="5086" y="2320"/>
                  <a:pt x="5087" y="2310"/>
                  <a:pt x="5086" y="2300"/>
                </a:cubicBezTo>
                <a:cubicBezTo>
                  <a:pt x="5086" y="2295"/>
                  <a:pt x="5086" y="2290"/>
                  <a:pt x="5085" y="2285"/>
                </a:cubicBezTo>
                <a:cubicBezTo>
                  <a:pt x="5084" y="2281"/>
                  <a:pt x="5082" y="2276"/>
                  <a:pt x="5081" y="2272"/>
                </a:cubicBezTo>
                <a:cubicBezTo>
                  <a:pt x="5052" y="2228"/>
                  <a:pt x="5009" y="2193"/>
                  <a:pt x="5011" y="2134"/>
                </a:cubicBezTo>
                <a:cubicBezTo>
                  <a:pt x="5010" y="2128"/>
                  <a:pt x="5008" y="2122"/>
                  <a:pt x="5006" y="2116"/>
                </a:cubicBezTo>
                <a:cubicBezTo>
                  <a:pt x="5004" y="2105"/>
                  <a:pt x="5001" y="2095"/>
                  <a:pt x="4999" y="2085"/>
                </a:cubicBezTo>
                <a:cubicBezTo>
                  <a:pt x="4997" y="2074"/>
                  <a:pt x="4995" y="2064"/>
                  <a:pt x="4993" y="2053"/>
                </a:cubicBezTo>
                <a:cubicBezTo>
                  <a:pt x="5000" y="1967"/>
                  <a:pt x="4905" y="1958"/>
                  <a:pt x="4846" y="1973"/>
                </a:cubicBezTo>
                <a:cubicBezTo>
                  <a:pt x="4841" y="1974"/>
                  <a:pt x="4836" y="1975"/>
                  <a:pt x="4831" y="1976"/>
                </a:cubicBezTo>
                <a:cubicBezTo>
                  <a:pt x="4796" y="1979"/>
                  <a:pt x="4763" y="1960"/>
                  <a:pt x="4733" y="1976"/>
                </a:cubicBezTo>
                <a:cubicBezTo>
                  <a:pt x="4685" y="2002"/>
                  <a:pt x="4728" y="2060"/>
                  <a:pt x="4722" y="2106"/>
                </a:cubicBezTo>
                <a:cubicBezTo>
                  <a:pt x="4719" y="2110"/>
                  <a:pt x="4715" y="2113"/>
                  <a:pt x="4712" y="2116"/>
                </a:cubicBezTo>
                <a:cubicBezTo>
                  <a:pt x="4677" y="2143"/>
                  <a:pt x="4620" y="2137"/>
                  <a:pt x="4580" y="2116"/>
                </a:cubicBezTo>
                <a:cubicBezTo>
                  <a:pt x="4575" y="2114"/>
                  <a:pt x="4570" y="2112"/>
                  <a:pt x="4565" y="2110"/>
                </a:cubicBezTo>
                <a:cubicBezTo>
                  <a:pt x="4547" y="2104"/>
                  <a:pt x="4529" y="2101"/>
                  <a:pt x="4508" y="2105"/>
                </a:cubicBezTo>
                <a:cubicBezTo>
                  <a:pt x="4504" y="2106"/>
                  <a:pt x="4500" y="2107"/>
                  <a:pt x="4495" y="2109"/>
                </a:cubicBezTo>
                <a:cubicBezTo>
                  <a:pt x="4444" y="2113"/>
                  <a:pt x="4409" y="2078"/>
                  <a:pt x="4361" y="2069"/>
                </a:cubicBezTo>
                <a:cubicBezTo>
                  <a:pt x="4357" y="2067"/>
                  <a:pt x="4354" y="2062"/>
                  <a:pt x="4352" y="2058"/>
                </a:cubicBezTo>
                <a:cubicBezTo>
                  <a:pt x="4349" y="2051"/>
                  <a:pt x="4349" y="2038"/>
                  <a:pt x="4349" y="2029"/>
                </a:cubicBezTo>
                <a:cubicBezTo>
                  <a:pt x="4349" y="2027"/>
                  <a:pt x="4350" y="2025"/>
                  <a:pt x="4350" y="2023"/>
                </a:cubicBezTo>
                <a:cubicBezTo>
                  <a:pt x="4357" y="1980"/>
                  <a:pt x="4413" y="1963"/>
                  <a:pt x="4400" y="1914"/>
                </a:cubicBezTo>
                <a:cubicBezTo>
                  <a:pt x="4387" y="1874"/>
                  <a:pt x="4336" y="1865"/>
                  <a:pt x="4298" y="1855"/>
                </a:cubicBezTo>
                <a:cubicBezTo>
                  <a:pt x="4293" y="1852"/>
                  <a:pt x="4289" y="1849"/>
                  <a:pt x="4285" y="1846"/>
                </a:cubicBezTo>
                <a:cubicBezTo>
                  <a:pt x="4274" y="1836"/>
                  <a:pt x="4267" y="1824"/>
                  <a:pt x="4269" y="1807"/>
                </a:cubicBezTo>
                <a:cubicBezTo>
                  <a:pt x="4269" y="1806"/>
                  <a:pt x="4269" y="1805"/>
                  <a:pt x="4268" y="1804"/>
                </a:cubicBezTo>
                <a:cubicBezTo>
                  <a:pt x="4258" y="1760"/>
                  <a:pt x="4223" y="1740"/>
                  <a:pt x="4193" y="1717"/>
                </a:cubicBezTo>
                <a:cubicBezTo>
                  <a:pt x="4189" y="1713"/>
                  <a:pt x="4184" y="1710"/>
                  <a:pt x="4180" y="1706"/>
                </a:cubicBezTo>
                <a:cubicBezTo>
                  <a:pt x="4150" y="1683"/>
                  <a:pt x="4137" y="1648"/>
                  <a:pt x="4124" y="1613"/>
                </a:cubicBezTo>
                <a:cubicBezTo>
                  <a:pt x="4121" y="1607"/>
                  <a:pt x="4118" y="1601"/>
                  <a:pt x="4116" y="1595"/>
                </a:cubicBezTo>
                <a:cubicBezTo>
                  <a:pt x="4102" y="1566"/>
                  <a:pt x="4087" y="1539"/>
                  <a:pt x="4074" y="1512"/>
                </a:cubicBezTo>
                <a:cubicBezTo>
                  <a:pt x="4071" y="1506"/>
                  <a:pt x="4068" y="1501"/>
                  <a:pt x="4065" y="1496"/>
                </a:cubicBezTo>
                <a:cubicBezTo>
                  <a:pt x="4050" y="1470"/>
                  <a:pt x="4036" y="1443"/>
                  <a:pt x="4030" y="1412"/>
                </a:cubicBezTo>
                <a:cubicBezTo>
                  <a:pt x="4029" y="1406"/>
                  <a:pt x="4028" y="1400"/>
                  <a:pt x="4027" y="1394"/>
                </a:cubicBezTo>
                <a:cubicBezTo>
                  <a:pt x="4024" y="1369"/>
                  <a:pt x="4025" y="1343"/>
                  <a:pt x="4020" y="1321"/>
                </a:cubicBezTo>
                <a:cubicBezTo>
                  <a:pt x="4019" y="1320"/>
                  <a:pt x="4018" y="1319"/>
                  <a:pt x="4018" y="1317"/>
                </a:cubicBezTo>
                <a:cubicBezTo>
                  <a:pt x="4007" y="1295"/>
                  <a:pt x="3991" y="1281"/>
                  <a:pt x="4004" y="1245"/>
                </a:cubicBezTo>
                <a:cubicBezTo>
                  <a:pt x="4008" y="1236"/>
                  <a:pt x="3999" y="1223"/>
                  <a:pt x="3993" y="1213"/>
                </a:cubicBezTo>
                <a:cubicBezTo>
                  <a:pt x="3989" y="1204"/>
                  <a:pt x="3983" y="1196"/>
                  <a:pt x="3978" y="1188"/>
                </a:cubicBezTo>
                <a:cubicBezTo>
                  <a:pt x="3942" y="1132"/>
                  <a:pt x="3897" y="1077"/>
                  <a:pt x="3903" y="1005"/>
                </a:cubicBezTo>
                <a:cubicBezTo>
                  <a:pt x="3902" y="996"/>
                  <a:pt x="3901" y="987"/>
                  <a:pt x="3900" y="979"/>
                </a:cubicBezTo>
                <a:cubicBezTo>
                  <a:pt x="3895" y="944"/>
                  <a:pt x="3887" y="912"/>
                  <a:pt x="3866" y="883"/>
                </a:cubicBezTo>
                <a:cubicBezTo>
                  <a:pt x="3860" y="875"/>
                  <a:pt x="3853" y="867"/>
                  <a:pt x="3845" y="859"/>
                </a:cubicBezTo>
                <a:cubicBezTo>
                  <a:pt x="3839" y="854"/>
                  <a:pt x="3833" y="849"/>
                  <a:pt x="3827" y="845"/>
                </a:cubicBezTo>
                <a:cubicBezTo>
                  <a:pt x="3836" y="850"/>
                  <a:pt x="3844" y="850"/>
                  <a:pt x="3853" y="855"/>
                </a:cubicBezTo>
                <a:cubicBezTo>
                  <a:pt x="3846" y="853"/>
                  <a:pt x="3840" y="851"/>
                  <a:pt x="3833" y="849"/>
                </a:cubicBezTo>
                <a:cubicBezTo>
                  <a:pt x="3775" y="801"/>
                  <a:pt x="3689" y="771"/>
                  <a:pt x="3644" y="708"/>
                </a:cubicBezTo>
                <a:cubicBezTo>
                  <a:pt x="3640" y="703"/>
                  <a:pt x="3637" y="698"/>
                  <a:pt x="3634" y="693"/>
                </a:cubicBezTo>
                <a:cubicBezTo>
                  <a:pt x="3646" y="638"/>
                  <a:pt x="3637" y="585"/>
                  <a:pt x="3590" y="554"/>
                </a:cubicBezTo>
                <a:cubicBezTo>
                  <a:pt x="3586" y="551"/>
                  <a:pt x="3583" y="547"/>
                  <a:pt x="3579" y="543"/>
                </a:cubicBezTo>
                <a:cubicBezTo>
                  <a:pt x="3559" y="525"/>
                  <a:pt x="3538" y="507"/>
                  <a:pt x="3510" y="496"/>
                </a:cubicBezTo>
                <a:cubicBezTo>
                  <a:pt x="3507" y="494"/>
                  <a:pt x="3503" y="492"/>
                  <a:pt x="3499" y="490"/>
                </a:cubicBezTo>
                <a:cubicBezTo>
                  <a:pt x="3489" y="484"/>
                  <a:pt x="3479" y="478"/>
                  <a:pt x="3469" y="472"/>
                </a:cubicBezTo>
                <a:cubicBezTo>
                  <a:pt x="3465" y="469"/>
                  <a:pt x="3461" y="466"/>
                  <a:pt x="3457" y="464"/>
                </a:cubicBezTo>
                <a:cubicBezTo>
                  <a:pt x="3448" y="457"/>
                  <a:pt x="3437" y="451"/>
                  <a:pt x="3425" y="446"/>
                </a:cubicBezTo>
                <a:cubicBezTo>
                  <a:pt x="3421" y="444"/>
                  <a:pt x="3417" y="442"/>
                  <a:pt x="3413" y="441"/>
                </a:cubicBezTo>
                <a:cubicBezTo>
                  <a:pt x="3408" y="438"/>
                  <a:pt x="3403" y="436"/>
                  <a:pt x="3397" y="434"/>
                </a:cubicBezTo>
                <a:cubicBezTo>
                  <a:pt x="3392" y="432"/>
                  <a:pt x="3387" y="431"/>
                  <a:pt x="3381" y="429"/>
                </a:cubicBezTo>
                <a:cubicBezTo>
                  <a:pt x="3348" y="421"/>
                  <a:pt x="3275" y="425"/>
                  <a:pt x="3286" y="371"/>
                </a:cubicBezTo>
                <a:cubicBezTo>
                  <a:pt x="3288" y="366"/>
                  <a:pt x="3291" y="362"/>
                  <a:pt x="3296" y="359"/>
                </a:cubicBezTo>
                <a:cubicBezTo>
                  <a:pt x="3302" y="357"/>
                  <a:pt x="3308" y="356"/>
                  <a:pt x="3313" y="353"/>
                </a:cubicBezTo>
                <a:cubicBezTo>
                  <a:pt x="3346" y="336"/>
                  <a:pt x="3354" y="289"/>
                  <a:pt x="3331" y="266"/>
                </a:cubicBezTo>
                <a:cubicBezTo>
                  <a:pt x="3296" y="221"/>
                  <a:pt x="3236" y="226"/>
                  <a:pt x="3199" y="190"/>
                </a:cubicBezTo>
                <a:cubicBezTo>
                  <a:pt x="3195" y="187"/>
                  <a:pt x="3191" y="183"/>
                  <a:pt x="3187" y="179"/>
                </a:cubicBezTo>
                <a:cubicBezTo>
                  <a:pt x="3172" y="163"/>
                  <a:pt x="3159" y="145"/>
                  <a:pt x="3151" y="122"/>
                </a:cubicBezTo>
                <a:cubicBezTo>
                  <a:pt x="3148" y="116"/>
                  <a:pt x="3146" y="111"/>
                  <a:pt x="3144" y="105"/>
                </a:cubicBezTo>
                <a:cubicBezTo>
                  <a:pt x="3140" y="101"/>
                  <a:pt x="3137" y="97"/>
                  <a:pt x="3133" y="92"/>
                </a:cubicBezTo>
                <a:cubicBezTo>
                  <a:pt x="3109" y="67"/>
                  <a:pt x="3081" y="46"/>
                  <a:pt x="3049" y="29"/>
                </a:cubicBezTo>
                <a:cubicBezTo>
                  <a:pt x="3044" y="26"/>
                  <a:pt x="3040" y="23"/>
                  <a:pt x="3035" y="21"/>
                </a:cubicBezTo>
                <a:cubicBezTo>
                  <a:pt x="3030" y="18"/>
                  <a:pt x="3025" y="16"/>
                  <a:pt x="3020" y="14"/>
                </a:cubicBezTo>
                <a:cubicBezTo>
                  <a:pt x="2947" y="0"/>
                  <a:pt x="2887" y="66"/>
                  <a:pt x="2843" y="121"/>
                </a:cubicBezTo>
                <a:cubicBezTo>
                  <a:pt x="2839" y="125"/>
                  <a:pt x="2834" y="129"/>
                  <a:pt x="2828" y="132"/>
                </a:cubicBezTo>
                <a:cubicBezTo>
                  <a:pt x="2823" y="135"/>
                  <a:pt x="2817" y="137"/>
                  <a:pt x="2810" y="138"/>
                </a:cubicBezTo>
                <a:cubicBezTo>
                  <a:pt x="2805" y="139"/>
                  <a:pt x="2801" y="141"/>
                  <a:pt x="2797" y="143"/>
                </a:cubicBezTo>
                <a:cubicBezTo>
                  <a:pt x="2785" y="148"/>
                  <a:pt x="2774" y="159"/>
                  <a:pt x="2766" y="177"/>
                </a:cubicBezTo>
                <a:cubicBezTo>
                  <a:pt x="2763" y="182"/>
                  <a:pt x="2760" y="187"/>
                  <a:pt x="2757" y="193"/>
                </a:cubicBezTo>
                <a:cubicBezTo>
                  <a:pt x="2740" y="230"/>
                  <a:pt x="2731" y="281"/>
                  <a:pt x="2706" y="310"/>
                </a:cubicBezTo>
                <a:cubicBezTo>
                  <a:pt x="2702" y="315"/>
                  <a:pt x="2699" y="320"/>
                  <a:pt x="2695" y="326"/>
                </a:cubicBezTo>
                <a:cubicBezTo>
                  <a:pt x="2691" y="332"/>
                  <a:pt x="2687" y="338"/>
                  <a:pt x="2683" y="343"/>
                </a:cubicBezTo>
                <a:cubicBezTo>
                  <a:pt x="2662" y="372"/>
                  <a:pt x="2632" y="336"/>
                  <a:pt x="2606" y="359"/>
                </a:cubicBezTo>
                <a:cubicBezTo>
                  <a:pt x="2576" y="385"/>
                  <a:pt x="2580" y="456"/>
                  <a:pt x="2525" y="451"/>
                </a:cubicBezTo>
                <a:cubicBezTo>
                  <a:pt x="2521" y="451"/>
                  <a:pt x="2517" y="450"/>
                  <a:pt x="2514" y="450"/>
                </a:cubicBezTo>
                <a:cubicBezTo>
                  <a:pt x="2502" y="448"/>
                  <a:pt x="2492" y="446"/>
                  <a:pt x="2482" y="444"/>
                </a:cubicBezTo>
                <a:cubicBezTo>
                  <a:pt x="2476" y="443"/>
                  <a:pt x="2470" y="441"/>
                  <a:pt x="2464" y="439"/>
                </a:cubicBezTo>
                <a:cubicBezTo>
                  <a:pt x="2454" y="430"/>
                  <a:pt x="2444" y="422"/>
                  <a:pt x="2433" y="415"/>
                </a:cubicBezTo>
                <a:cubicBezTo>
                  <a:pt x="2427" y="411"/>
                  <a:pt x="2422" y="408"/>
                  <a:pt x="2417" y="404"/>
                </a:cubicBezTo>
                <a:cubicBezTo>
                  <a:pt x="2395" y="381"/>
                  <a:pt x="2417" y="336"/>
                  <a:pt x="2382" y="332"/>
                </a:cubicBezTo>
                <a:cubicBezTo>
                  <a:pt x="2335" y="332"/>
                  <a:pt x="2296" y="367"/>
                  <a:pt x="2248" y="376"/>
                </a:cubicBezTo>
                <a:cubicBezTo>
                  <a:pt x="2244" y="376"/>
                  <a:pt x="2240" y="376"/>
                  <a:pt x="2236" y="375"/>
                </a:cubicBezTo>
                <a:cubicBezTo>
                  <a:pt x="2223" y="372"/>
                  <a:pt x="2210" y="365"/>
                  <a:pt x="2198" y="359"/>
                </a:cubicBezTo>
                <a:cubicBezTo>
                  <a:pt x="2192" y="355"/>
                  <a:pt x="2186" y="351"/>
                  <a:pt x="2180" y="348"/>
                </a:cubicBezTo>
                <a:cubicBezTo>
                  <a:pt x="2174" y="345"/>
                  <a:pt x="2167" y="343"/>
                  <a:pt x="2160" y="343"/>
                </a:cubicBezTo>
                <a:cubicBezTo>
                  <a:pt x="2130" y="343"/>
                  <a:pt x="2113" y="376"/>
                  <a:pt x="2091" y="440"/>
                </a:cubicBezTo>
                <a:cubicBezTo>
                  <a:pt x="2083" y="466"/>
                  <a:pt x="2076" y="487"/>
                  <a:pt x="2070" y="504"/>
                </a:cubicBezTo>
                <a:cubicBezTo>
                  <a:pt x="2068" y="508"/>
                  <a:pt x="2067" y="512"/>
                  <a:pt x="2065" y="516"/>
                </a:cubicBezTo>
                <a:cubicBezTo>
                  <a:pt x="2054" y="558"/>
                  <a:pt x="2016" y="567"/>
                  <a:pt x="1998" y="602"/>
                </a:cubicBezTo>
                <a:cubicBezTo>
                  <a:pt x="1981" y="655"/>
                  <a:pt x="2011" y="731"/>
                  <a:pt x="1960" y="770"/>
                </a:cubicBezTo>
                <a:cubicBezTo>
                  <a:pt x="1956" y="772"/>
                  <a:pt x="1952" y="774"/>
                  <a:pt x="1948" y="776"/>
                </a:cubicBezTo>
                <a:cubicBezTo>
                  <a:pt x="1944" y="779"/>
                  <a:pt x="1941" y="781"/>
                  <a:pt x="1938" y="784"/>
                </a:cubicBezTo>
                <a:cubicBezTo>
                  <a:pt x="1933" y="790"/>
                  <a:pt x="1930" y="796"/>
                  <a:pt x="1927" y="803"/>
                </a:cubicBezTo>
                <a:cubicBezTo>
                  <a:pt x="1912" y="895"/>
                  <a:pt x="1886" y="983"/>
                  <a:pt x="1901" y="1078"/>
                </a:cubicBezTo>
                <a:cubicBezTo>
                  <a:pt x="1901" y="1088"/>
                  <a:pt x="1900" y="1099"/>
                  <a:pt x="1899" y="1110"/>
                </a:cubicBezTo>
                <a:cubicBezTo>
                  <a:pt x="1899" y="1115"/>
                  <a:pt x="1898" y="1121"/>
                  <a:pt x="1898" y="1126"/>
                </a:cubicBezTo>
                <a:cubicBezTo>
                  <a:pt x="1897" y="1132"/>
                  <a:pt x="1896" y="1137"/>
                  <a:pt x="1895" y="1143"/>
                </a:cubicBezTo>
                <a:cubicBezTo>
                  <a:pt x="1886" y="1174"/>
                  <a:pt x="1865" y="1200"/>
                  <a:pt x="1836" y="1201"/>
                </a:cubicBezTo>
                <a:cubicBezTo>
                  <a:pt x="1831" y="1202"/>
                  <a:pt x="1826" y="1202"/>
                  <a:pt x="1820" y="1201"/>
                </a:cubicBezTo>
                <a:cubicBezTo>
                  <a:pt x="1815" y="1202"/>
                  <a:pt x="1809" y="1202"/>
                  <a:pt x="1803" y="1202"/>
                </a:cubicBezTo>
                <a:cubicBezTo>
                  <a:pt x="1779" y="1202"/>
                  <a:pt x="1754" y="1198"/>
                  <a:pt x="1732" y="1196"/>
                </a:cubicBezTo>
                <a:cubicBezTo>
                  <a:pt x="1726" y="1195"/>
                  <a:pt x="1719" y="1194"/>
                  <a:pt x="1712" y="1193"/>
                </a:cubicBezTo>
                <a:cubicBezTo>
                  <a:pt x="1680" y="1189"/>
                  <a:pt x="1648" y="1189"/>
                  <a:pt x="1622" y="1209"/>
                </a:cubicBezTo>
                <a:cubicBezTo>
                  <a:pt x="1618" y="1213"/>
                  <a:pt x="1614" y="1216"/>
                  <a:pt x="1610" y="1220"/>
                </a:cubicBezTo>
                <a:cubicBezTo>
                  <a:pt x="1598" y="1232"/>
                  <a:pt x="1588" y="1247"/>
                  <a:pt x="1578" y="1264"/>
                </a:cubicBezTo>
                <a:cubicBezTo>
                  <a:pt x="1575" y="1268"/>
                  <a:pt x="1573" y="1273"/>
                  <a:pt x="1570" y="1277"/>
                </a:cubicBezTo>
                <a:cubicBezTo>
                  <a:pt x="1566" y="1301"/>
                  <a:pt x="1557" y="1328"/>
                  <a:pt x="1543" y="1351"/>
                </a:cubicBezTo>
                <a:cubicBezTo>
                  <a:pt x="1540" y="1355"/>
                  <a:pt x="1537" y="1360"/>
                  <a:pt x="1534" y="1364"/>
                </a:cubicBezTo>
                <a:cubicBezTo>
                  <a:pt x="1520" y="1395"/>
                  <a:pt x="1489" y="1418"/>
                  <a:pt x="1461" y="1436"/>
                </a:cubicBezTo>
                <a:cubicBezTo>
                  <a:pt x="1456" y="1439"/>
                  <a:pt x="1451" y="1443"/>
                  <a:pt x="1446" y="1446"/>
                </a:cubicBezTo>
                <a:cubicBezTo>
                  <a:pt x="1410" y="1472"/>
                  <a:pt x="1382" y="1499"/>
                  <a:pt x="1393" y="1556"/>
                </a:cubicBezTo>
                <a:cubicBezTo>
                  <a:pt x="1392" y="1561"/>
                  <a:pt x="1391" y="1566"/>
                  <a:pt x="1390" y="1571"/>
                </a:cubicBezTo>
                <a:cubicBezTo>
                  <a:pt x="1345" y="1634"/>
                  <a:pt x="1285" y="1707"/>
                  <a:pt x="1213" y="1734"/>
                </a:cubicBezTo>
                <a:cubicBezTo>
                  <a:pt x="1207" y="1736"/>
                  <a:pt x="1201" y="1738"/>
                  <a:pt x="1195" y="1740"/>
                </a:cubicBezTo>
                <a:cubicBezTo>
                  <a:pt x="1186" y="1742"/>
                  <a:pt x="1175" y="1745"/>
                  <a:pt x="1165" y="1746"/>
                </a:cubicBezTo>
                <a:cubicBezTo>
                  <a:pt x="1160" y="1747"/>
                  <a:pt x="1155" y="1748"/>
                  <a:pt x="1150" y="1748"/>
                </a:cubicBezTo>
                <a:cubicBezTo>
                  <a:pt x="1136" y="1754"/>
                  <a:pt x="1123" y="1750"/>
                  <a:pt x="1114" y="1741"/>
                </a:cubicBezTo>
                <a:cubicBezTo>
                  <a:pt x="1109" y="1738"/>
                  <a:pt x="1105" y="1734"/>
                  <a:pt x="1102" y="1729"/>
                </a:cubicBezTo>
                <a:cubicBezTo>
                  <a:pt x="1084" y="1613"/>
                  <a:pt x="998" y="1608"/>
                  <a:pt x="913" y="1656"/>
                </a:cubicBezTo>
                <a:cubicBezTo>
                  <a:pt x="907" y="1657"/>
                  <a:pt x="900" y="1657"/>
                  <a:pt x="894" y="1656"/>
                </a:cubicBezTo>
                <a:cubicBezTo>
                  <a:pt x="851" y="1650"/>
                  <a:pt x="820" y="1601"/>
                  <a:pt x="786" y="1617"/>
                </a:cubicBezTo>
                <a:cubicBezTo>
                  <a:pt x="772" y="1625"/>
                  <a:pt x="762" y="1636"/>
                  <a:pt x="754" y="1648"/>
                </a:cubicBezTo>
                <a:cubicBezTo>
                  <a:pt x="750" y="1655"/>
                  <a:pt x="747" y="1661"/>
                  <a:pt x="744" y="1668"/>
                </a:cubicBezTo>
                <a:cubicBezTo>
                  <a:pt x="742" y="1699"/>
                  <a:pt x="732" y="1721"/>
                  <a:pt x="718" y="1738"/>
                </a:cubicBezTo>
                <a:cubicBezTo>
                  <a:pt x="715" y="1741"/>
                  <a:pt x="711" y="1744"/>
                  <a:pt x="708" y="1747"/>
                </a:cubicBezTo>
                <a:cubicBezTo>
                  <a:pt x="704" y="1752"/>
                  <a:pt x="701" y="1757"/>
                  <a:pt x="698" y="1762"/>
                </a:cubicBezTo>
                <a:cubicBezTo>
                  <a:pt x="695" y="1767"/>
                  <a:pt x="692" y="1772"/>
                  <a:pt x="689" y="1777"/>
                </a:cubicBezTo>
                <a:cubicBezTo>
                  <a:pt x="688" y="1784"/>
                  <a:pt x="687" y="1789"/>
                  <a:pt x="684" y="1795"/>
                </a:cubicBezTo>
                <a:cubicBezTo>
                  <a:pt x="682" y="1800"/>
                  <a:pt x="679" y="1804"/>
                  <a:pt x="676" y="1808"/>
                </a:cubicBezTo>
                <a:cubicBezTo>
                  <a:pt x="660" y="1825"/>
                  <a:pt x="644" y="1843"/>
                  <a:pt x="634" y="1862"/>
                </a:cubicBezTo>
                <a:cubicBezTo>
                  <a:pt x="632" y="1867"/>
                  <a:pt x="630" y="1872"/>
                  <a:pt x="629" y="1877"/>
                </a:cubicBezTo>
                <a:cubicBezTo>
                  <a:pt x="631" y="1915"/>
                  <a:pt x="655" y="1949"/>
                  <a:pt x="651" y="1982"/>
                </a:cubicBezTo>
                <a:cubicBezTo>
                  <a:pt x="650" y="1988"/>
                  <a:pt x="648" y="1993"/>
                  <a:pt x="646" y="1999"/>
                </a:cubicBezTo>
                <a:cubicBezTo>
                  <a:pt x="631" y="2033"/>
                  <a:pt x="618" y="2065"/>
                  <a:pt x="599" y="2097"/>
                </a:cubicBezTo>
                <a:cubicBezTo>
                  <a:pt x="596" y="2102"/>
                  <a:pt x="594" y="2108"/>
                  <a:pt x="591" y="2113"/>
                </a:cubicBezTo>
                <a:cubicBezTo>
                  <a:pt x="577" y="2150"/>
                  <a:pt x="575" y="2192"/>
                  <a:pt x="582" y="2232"/>
                </a:cubicBezTo>
                <a:cubicBezTo>
                  <a:pt x="583" y="2237"/>
                  <a:pt x="584" y="2243"/>
                  <a:pt x="586" y="2249"/>
                </a:cubicBezTo>
                <a:cubicBezTo>
                  <a:pt x="601" y="2277"/>
                  <a:pt x="601" y="2304"/>
                  <a:pt x="581" y="2326"/>
                </a:cubicBezTo>
                <a:cubicBezTo>
                  <a:pt x="577" y="2330"/>
                  <a:pt x="574" y="2333"/>
                  <a:pt x="569" y="2336"/>
                </a:cubicBezTo>
                <a:cubicBezTo>
                  <a:pt x="543" y="2353"/>
                  <a:pt x="503" y="2360"/>
                  <a:pt x="471" y="2371"/>
                </a:cubicBezTo>
                <a:cubicBezTo>
                  <a:pt x="466" y="2372"/>
                  <a:pt x="461" y="2374"/>
                  <a:pt x="457" y="2376"/>
                </a:cubicBezTo>
                <a:cubicBezTo>
                  <a:pt x="442" y="2379"/>
                  <a:pt x="427" y="2382"/>
                  <a:pt x="413" y="2386"/>
                </a:cubicBezTo>
                <a:cubicBezTo>
                  <a:pt x="408" y="2387"/>
                  <a:pt x="403" y="2388"/>
                  <a:pt x="398" y="2390"/>
                </a:cubicBezTo>
                <a:cubicBezTo>
                  <a:pt x="379" y="2402"/>
                  <a:pt x="359" y="2412"/>
                  <a:pt x="339" y="2420"/>
                </a:cubicBezTo>
                <a:cubicBezTo>
                  <a:pt x="333" y="2422"/>
                  <a:pt x="328" y="2424"/>
                  <a:pt x="323" y="2426"/>
                </a:cubicBezTo>
                <a:cubicBezTo>
                  <a:pt x="282" y="2432"/>
                  <a:pt x="265" y="2477"/>
                  <a:pt x="260" y="2516"/>
                </a:cubicBezTo>
                <a:cubicBezTo>
                  <a:pt x="260" y="2543"/>
                  <a:pt x="221" y="2539"/>
                  <a:pt x="209" y="2560"/>
                </a:cubicBezTo>
                <a:cubicBezTo>
                  <a:pt x="205" y="2565"/>
                  <a:pt x="202" y="2570"/>
                  <a:pt x="199" y="2575"/>
                </a:cubicBezTo>
                <a:cubicBezTo>
                  <a:pt x="157" y="2672"/>
                  <a:pt x="118" y="2760"/>
                  <a:pt x="21" y="2809"/>
                </a:cubicBezTo>
                <a:cubicBezTo>
                  <a:pt x="18" y="2813"/>
                  <a:pt x="15" y="2817"/>
                  <a:pt x="12" y="2822"/>
                </a:cubicBezTo>
                <a:cubicBezTo>
                  <a:pt x="6" y="2832"/>
                  <a:pt x="3" y="2843"/>
                  <a:pt x="1" y="2856"/>
                </a:cubicBezTo>
                <a:cubicBezTo>
                  <a:pt x="0" y="2867"/>
                  <a:pt x="1" y="2878"/>
                  <a:pt x="2" y="2887"/>
                </a:cubicBezTo>
                <a:cubicBezTo>
                  <a:pt x="3" y="2896"/>
                  <a:pt x="3" y="2903"/>
                  <a:pt x="4" y="2907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293DC3C-B748-4DC0-A39A-C334517AC565}"/>
              </a:ext>
            </a:extLst>
          </p:cNvPr>
          <p:cNvSpPr txBox="1"/>
          <p:nvPr/>
        </p:nvSpPr>
        <p:spPr>
          <a:xfrm>
            <a:off x="911239" y="1476076"/>
            <a:ext cx="5250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altLang="ko-KR" sz="4400" dirty="0" smtClean="0">
                <a:latin typeface="Sylfaen" panose="010A0502050306030303" pitchFamily="18" charset="0"/>
              </a:rPr>
              <a:t>საბოლოო შეფასება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7F904E6-1DEC-4828-99CE-A52021134232}"/>
              </a:ext>
            </a:extLst>
          </p:cNvPr>
          <p:cNvSpPr txBox="1"/>
          <p:nvPr/>
        </p:nvSpPr>
        <p:spPr>
          <a:xfrm>
            <a:off x="911239" y="2650160"/>
            <a:ext cx="4752882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a-GE" sz="1600" dirty="0"/>
              <a:t>საბოლოო შეფასების სახით შეიძლება ჩაითვალოს რომ პროექტი სწორი მიმართულებით ვითარდება და საკმარისი რესურსის ჩადების პირობებში პოპულარული გახდება</a:t>
            </a:r>
            <a:r>
              <a:rPr lang="ka-GE" sz="1600" dirty="0" smtClean="0"/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Rectangle 45">
            <a:extLst>
              <a:ext uri="{FF2B5EF4-FFF2-40B4-BE49-F238E27FC236}">
                <a16:creationId xmlns="" xmlns:a16="http://schemas.microsoft.com/office/drawing/2014/main" id="{97AEA4D1-F28F-453F-BACC-E738CC344268}"/>
              </a:ext>
            </a:extLst>
          </p:cNvPr>
          <p:cNvSpPr/>
          <p:nvPr/>
        </p:nvSpPr>
        <p:spPr>
          <a:xfrm>
            <a:off x="911240" y="2364514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8E9DE6A-71DB-4292-90F7-90980BEFF8AF}"/>
              </a:ext>
            </a:extLst>
          </p:cNvPr>
          <p:cNvGrpSpPr/>
          <p:nvPr/>
        </p:nvGrpSpPr>
        <p:grpSpPr>
          <a:xfrm>
            <a:off x="8351521" y="470408"/>
            <a:ext cx="1384661" cy="1894106"/>
            <a:chOff x="963295" y="160338"/>
            <a:chExt cx="572137" cy="782638"/>
          </a:xfrm>
        </p:grpSpPr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968839F4-0A7F-4F5F-A127-407BA41BD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160338"/>
              <a:ext cx="53975" cy="76200"/>
            </a:xfrm>
            <a:custGeom>
              <a:avLst/>
              <a:gdLst>
                <a:gd name="T0" fmla="*/ 0 w 70"/>
                <a:gd name="T1" fmla="*/ 41 h 100"/>
                <a:gd name="T2" fmla="*/ 9 w 70"/>
                <a:gd name="T3" fmla="*/ 13 h 100"/>
                <a:gd name="T4" fmla="*/ 35 w 70"/>
                <a:gd name="T5" fmla="*/ 1 h 100"/>
                <a:gd name="T6" fmla="*/ 61 w 70"/>
                <a:gd name="T7" fmla="*/ 13 h 100"/>
                <a:gd name="T8" fmla="*/ 70 w 70"/>
                <a:gd name="T9" fmla="*/ 41 h 100"/>
                <a:gd name="T10" fmla="*/ 70 w 70"/>
                <a:gd name="T11" fmla="*/ 90 h 100"/>
                <a:gd name="T12" fmla="*/ 70 w 70"/>
                <a:gd name="T13" fmla="*/ 100 h 100"/>
                <a:gd name="T14" fmla="*/ 58 w 70"/>
                <a:gd name="T15" fmla="*/ 100 h 100"/>
                <a:gd name="T16" fmla="*/ 11 w 70"/>
                <a:gd name="T17" fmla="*/ 100 h 100"/>
                <a:gd name="T18" fmla="*/ 0 w 70"/>
                <a:gd name="T19" fmla="*/ 100 h 100"/>
                <a:gd name="T20" fmla="*/ 0 w 70"/>
                <a:gd name="T21" fmla="*/ 90 h 100"/>
                <a:gd name="T22" fmla="*/ 0 w 70"/>
                <a:gd name="T23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0">
                  <a:moveTo>
                    <a:pt x="0" y="41"/>
                  </a:moveTo>
                  <a:cubicBezTo>
                    <a:pt x="0" y="30"/>
                    <a:pt x="3" y="21"/>
                    <a:pt x="9" y="13"/>
                  </a:cubicBezTo>
                  <a:cubicBezTo>
                    <a:pt x="15" y="4"/>
                    <a:pt x="25" y="1"/>
                    <a:pt x="35" y="1"/>
                  </a:cubicBezTo>
                  <a:cubicBezTo>
                    <a:pt x="46" y="0"/>
                    <a:pt x="55" y="4"/>
                    <a:pt x="61" y="13"/>
                  </a:cubicBezTo>
                  <a:cubicBezTo>
                    <a:pt x="67" y="21"/>
                    <a:pt x="70" y="30"/>
                    <a:pt x="70" y="41"/>
                  </a:cubicBezTo>
                  <a:lnTo>
                    <a:pt x="70" y="90"/>
                  </a:lnTo>
                  <a:lnTo>
                    <a:pt x="70" y="100"/>
                  </a:lnTo>
                  <a:lnTo>
                    <a:pt x="58" y="100"/>
                  </a:lnTo>
                  <a:lnTo>
                    <a:pt x="11" y="10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8527B325-A237-4AC0-AB59-F6BA0B5BE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3" y="248851"/>
              <a:ext cx="557849" cy="172224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1B5923A2-68BD-4C2C-91F8-65ED5BCD5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" y="528273"/>
              <a:ext cx="557849" cy="175356"/>
            </a:xfrm>
            <a:custGeom>
              <a:avLst/>
              <a:gdLst>
                <a:gd name="T0" fmla="*/ 507 w 623"/>
                <a:gd name="T1" fmla="*/ 117 h 233"/>
                <a:gd name="T2" fmla="*/ 623 w 623"/>
                <a:gd name="T3" fmla="*/ 231 h 233"/>
                <a:gd name="T4" fmla="*/ 623 w 623"/>
                <a:gd name="T5" fmla="*/ 233 h 233"/>
                <a:gd name="T6" fmla="*/ 117 w 623"/>
                <a:gd name="T7" fmla="*/ 233 h 233"/>
                <a:gd name="T8" fmla="*/ 0 w 623"/>
                <a:gd name="T9" fmla="*/ 117 h 233"/>
                <a:gd name="T10" fmla="*/ 117 w 623"/>
                <a:gd name="T11" fmla="*/ 0 h 233"/>
                <a:gd name="T12" fmla="*/ 621 w 623"/>
                <a:gd name="T13" fmla="*/ 0 h 233"/>
                <a:gd name="T14" fmla="*/ 623 w 623"/>
                <a:gd name="T15" fmla="*/ 0 h 233"/>
                <a:gd name="T16" fmla="*/ 623 w 623"/>
                <a:gd name="T17" fmla="*/ 2 h 233"/>
                <a:gd name="T18" fmla="*/ 507 w 623"/>
                <a:gd name="T19" fmla="*/ 11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3" h="233">
                  <a:moveTo>
                    <a:pt x="507" y="117"/>
                  </a:moveTo>
                  <a:lnTo>
                    <a:pt x="623" y="231"/>
                  </a:lnTo>
                  <a:lnTo>
                    <a:pt x="623" y="233"/>
                  </a:lnTo>
                  <a:lnTo>
                    <a:pt x="117" y="233"/>
                  </a:lnTo>
                  <a:lnTo>
                    <a:pt x="0" y="117"/>
                  </a:lnTo>
                  <a:lnTo>
                    <a:pt x="117" y="0"/>
                  </a:lnTo>
                  <a:lnTo>
                    <a:pt x="621" y="0"/>
                  </a:lnTo>
                  <a:lnTo>
                    <a:pt x="623" y="0"/>
                  </a:lnTo>
                  <a:lnTo>
                    <a:pt x="623" y="2"/>
                  </a:lnTo>
                  <a:lnTo>
                    <a:pt x="507" y="1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="" xmlns:a16="http://schemas.microsoft.com/office/drawing/2014/main" id="{5FFF07C2-1904-4C4E-B101-ED41AA4E2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438151"/>
              <a:ext cx="53975" cy="77788"/>
            </a:xfrm>
            <a:custGeom>
              <a:avLst/>
              <a:gdLst>
                <a:gd name="T0" fmla="*/ 70 w 70"/>
                <a:gd name="T1" fmla="*/ 11 h 104"/>
                <a:gd name="T2" fmla="*/ 70 w 70"/>
                <a:gd name="T3" fmla="*/ 91 h 104"/>
                <a:gd name="T4" fmla="*/ 70 w 70"/>
                <a:gd name="T5" fmla="*/ 104 h 104"/>
                <a:gd name="T6" fmla="*/ 58 w 70"/>
                <a:gd name="T7" fmla="*/ 104 h 104"/>
                <a:gd name="T8" fmla="*/ 11 w 70"/>
                <a:gd name="T9" fmla="*/ 104 h 104"/>
                <a:gd name="T10" fmla="*/ 0 w 70"/>
                <a:gd name="T11" fmla="*/ 104 h 104"/>
                <a:gd name="T12" fmla="*/ 0 w 70"/>
                <a:gd name="T13" fmla="*/ 91 h 104"/>
                <a:gd name="T14" fmla="*/ 0 w 70"/>
                <a:gd name="T15" fmla="*/ 11 h 104"/>
                <a:gd name="T16" fmla="*/ 0 w 70"/>
                <a:gd name="T17" fmla="*/ 0 h 104"/>
                <a:gd name="T18" fmla="*/ 11 w 70"/>
                <a:gd name="T19" fmla="*/ 0 h 104"/>
                <a:gd name="T20" fmla="*/ 58 w 70"/>
                <a:gd name="T21" fmla="*/ 0 h 104"/>
                <a:gd name="T22" fmla="*/ 70 w 70"/>
                <a:gd name="T23" fmla="*/ 0 h 104"/>
                <a:gd name="T24" fmla="*/ 70 w 70"/>
                <a:gd name="T25" fmla="*/ 1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04">
                  <a:moveTo>
                    <a:pt x="70" y="11"/>
                  </a:moveTo>
                  <a:lnTo>
                    <a:pt x="70" y="91"/>
                  </a:lnTo>
                  <a:lnTo>
                    <a:pt x="70" y="104"/>
                  </a:lnTo>
                  <a:lnTo>
                    <a:pt x="58" y="104"/>
                  </a:lnTo>
                  <a:lnTo>
                    <a:pt x="11" y="104"/>
                  </a:lnTo>
                  <a:lnTo>
                    <a:pt x="0" y="104"/>
                  </a:lnTo>
                  <a:lnTo>
                    <a:pt x="0" y="9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="" xmlns:a16="http://schemas.microsoft.com/office/drawing/2014/main" id="{0CB374B2-4034-4D90-9057-EE6431511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715963"/>
              <a:ext cx="53975" cy="227013"/>
            </a:xfrm>
            <a:custGeom>
              <a:avLst/>
              <a:gdLst>
                <a:gd name="T0" fmla="*/ 70 w 70"/>
                <a:gd name="T1" fmla="*/ 12 h 299"/>
                <a:gd name="T2" fmla="*/ 70 w 70"/>
                <a:gd name="T3" fmla="*/ 258 h 299"/>
                <a:gd name="T4" fmla="*/ 61 w 70"/>
                <a:gd name="T5" fmla="*/ 285 h 299"/>
                <a:gd name="T6" fmla="*/ 35 w 70"/>
                <a:gd name="T7" fmla="*/ 299 h 299"/>
                <a:gd name="T8" fmla="*/ 9 w 70"/>
                <a:gd name="T9" fmla="*/ 285 h 299"/>
                <a:gd name="T10" fmla="*/ 0 w 70"/>
                <a:gd name="T11" fmla="*/ 258 h 299"/>
                <a:gd name="T12" fmla="*/ 0 w 70"/>
                <a:gd name="T13" fmla="*/ 12 h 299"/>
                <a:gd name="T14" fmla="*/ 0 w 70"/>
                <a:gd name="T15" fmla="*/ 0 h 299"/>
                <a:gd name="T16" fmla="*/ 11 w 70"/>
                <a:gd name="T17" fmla="*/ 0 h 299"/>
                <a:gd name="T18" fmla="*/ 58 w 70"/>
                <a:gd name="T19" fmla="*/ 0 h 299"/>
                <a:gd name="T20" fmla="*/ 70 w 70"/>
                <a:gd name="T21" fmla="*/ 0 h 299"/>
                <a:gd name="T22" fmla="*/ 70 w 70"/>
                <a:gd name="T23" fmla="*/ 1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99">
                  <a:moveTo>
                    <a:pt x="70" y="12"/>
                  </a:moveTo>
                  <a:lnTo>
                    <a:pt x="70" y="258"/>
                  </a:lnTo>
                  <a:cubicBezTo>
                    <a:pt x="70" y="268"/>
                    <a:pt x="67" y="277"/>
                    <a:pt x="61" y="285"/>
                  </a:cubicBezTo>
                  <a:cubicBezTo>
                    <a:pt x="55" y="293"/>
                    <a:pt x="46" y="299"/>
                    <a:pt x="35" y="299"/>
                  </a:cubicBezTo>
                  <a:cubicBezTo>
                    <a:pt x="25" y="299"/>
                    <a:pt x="15" y="293"/>
                    <a:pt x="9" y="285"/>
                  </a:cubicBezTo>
                  <a:cubicBezTo>
                    <a:pt x="3" y="277"/>
                    <a:pt x="0" y="268"/>
                    <a:pt x="0" y="258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EE51F72-967C-423F-B921-51B185082251}"/>
              </a:ext>
            </a:extLst>
          </p:cNvPr>
          <p:cNvSpPr txBox="1"/>
          <p:nvPr/>
        </p:nvSpPr>
        <p:spPr>
          <a:xfrm>
            <a:off x="8642709" y="714507"/>
            <a:ext cx="8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წინ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6030A6-915F-4A88-A910-52B444E5B1BD}"/>
              </a:ext>
            </a:extLst>
          </p:cNvPr>
          <p:cNvSpPr txBox="1"/>
          <p:nvPr/>
        </p:nvSpPr>
        <p:spPr>
          <a:xfrm>
            <a:off x="8642709" y="1397318"/>
            <a:ext cx="8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უკან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75469" y="2183026"/>
            <a:ext cx="7191633" cy="1772826"/>
          </a:xfr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ka-GE" sz="4400" b="1" dirty="0" smtClean="0">
                <a:solidFill>
                  <a:schemeClr val="tx1"/>
                </a:solidFill>
                <a:latin typeface="Sylfaen" panose="010A0502050306030303" pitchFamily="18" charset="0"/>
              </a:rPr>
              <a:t>მადლობა ყურადღებისთვის</a:t>
            </a:r>
            <a:endParaRPr lang="en-US" sz="4400" b="1" dirty="0">
              <a:solidFill>
                <a:schemeClr val="tx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13988" y="1193293"/>
            <a:ext cx="4209255" cy="4471413"/>
            <a:chOff x="463730" y="1306323"/>
            <a:chExt cx="3651566" cy="3878990"/>
          </a:xfrm>
        </p:grpSpPr>
        <p:pic>
          <p:nvPicPr>
            <p:cNvPr id="52" name="Picture 2" descr="E:\002-KIMS BUSINESS\007-02-MaxPPT-Contents\151119-com-Computer Desk\png\노트북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8174">
              <a:off x="590571" y="2157736"/>
              <a:ext cx="3524725" cy="3027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Freeform 52"/>
            <p:cNvSpPr/>
            <p:nvPr/>
          </p:nvSpPr>
          <p:spPr>
            <a:xfrm rot="17100000">
              <a:off x="568602" y="1201451"/>
              <a:ext cx="2586850" cy="2796594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16362" y="1755187"/>
            <a:ext cx="5848623" cy="307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საქართველოს უზარმაზარი ტურისტული პოტენციალი</a:t>
            </a:r>
          </a:p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მსგავსი საიტების დეფიციტი ბაზარზე</a:t>
            </a:r>
          </a:p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ტურისტებისთვის მეტი კომფორტი</a:t>
            </a:r>
          </a:p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საერთაშორისო გამოცდილება (აზია და აფრიკა)</a:t>
            </a:r>
          </a:p>
          <a:p>
            <a:pPr marL="171450" indent="-171450">
              <a:lnSpc>
                <a:spcPct val="250000"/>
              </a:lnSpc>
              <a:buSzPts val="1100"/>
              <a:buFont typeface="Arial" panose="020B0604020202020204" pitchFamily="34" charset="0"/>
              <a:buChar char="•"/>
            </a:pPr>
            <a:r>
              <a:rPr lang="ka-GE" sz="1600" b="1" dirty="0">
                <a:latin typeface="Sylfaen" panose="010A0502050306030303" pitchFamily="18" charset="0"/>
              </a:rPr>
              <a:t>კვლევა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DEE63B51-69C2-4C40-9A70-A31909830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a-GE" altLang="ko-KR" sz="2400" b="1" dirty="0" smtClean="0"/>
              <a:t>ტურისტული ვებ-გვერდის გაკეთების მიზეზები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95575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1766" y="289837"/>
            <a:ext cx="11573197" cy="1267945"/>
          </a:xfrm>
          <a:noFill/>
          <a:ln>
            <a:noFill/>
          </a:ln>
          <a:effectLst/>
        </p:spPr>
        <p:txBody>
          <a:bodyPr/>
          <a:lstStyle/>
          <a:p>
            <a:r>
              <a:rPr lang="ka-GE" sz="2400" b="1" dirty="0" smtClean="0">
                <a:latin typeface="Sylfaen" panose="010A0502050306030303" pitchFamily="18" charset="0"/>
              </a:rPr>
              <a:t>გამოკითხულთა სტატისტიკა</a:t>
            </a:r>
            <a:endParaRPr lang="en-US" sz="2400" b="1" dirty="0">
              <a:latin typeface="Sylfaen" panose="010A0502050306030303" pitchFamily="18" charset="0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10" y="1409500"/>
            <a:ext cx="6598508" cy="422518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1094022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254"/>
            <a:ext cx="12192000" cy="724247"/>
          </a:xfrm>
        </p:spPr>
        <p:txBody>
          <a:bodyPr/>
          <a:lstStyle/>
          <a:p>
            <a:r>
              <a:rPr lang="ka-GE" sz="2800" b="1" dirty="0" smtClean="0">
                <a:latin typeface="Sylfaen" panose="010A0502050306030303" pitchFamily="18" charset="0"/>
              </a:rPr>
              <a:t>მთავარი გვერდი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83" y="1011501"/>
            <a:ext cx="9630833" cy="4746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529286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254"/>
            <a:ext cx="12192000" cy="724247"/>
          </a:xfrm>
        </p:spPr>
        <p:txBody>
          <a:bodyPr/>
          <a:lstStyle/>
          <a:p>
            <a:r>
              <a:rPr lang="ka-GE" sz="2800" b="1" dirty="0" smtClean="0">
                <a:latin typeface="Sylfaen" panose="010A0502050306030303" pitchFamily="18" charset="0"/>
              </a:rPr>
              <a:t>საინფორმაციო</a:t>
            </a:r>
            <a:r>
              <a:rPr lang="ka-GE" sz="2800" dirty="0" smtClean="0">
                <a:latin typeface="Sylfaen" panose="010A0502050306030303" pitchFamily="18" charset="0"/>
              </a:rPr>
              <a:t> გვერდი</a:t>
            </a:r>
            <a:endParaRPr lang="en-US" sz="2800" dirty="0">
              <a:latin typeface="Sylfaen" panose="010A05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70" y="1011501"/>
            <a:ext cx="9375460" cy="476322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33207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254"/>
            <a:ext cx="12192000" cy="724247"/>
          </a:xfrm>
        </p:spPr>
        <p:txBody>
          <a:bodyPr/>
          <a:lstStyle/>
          <a:p>
            <a:r>
              <a:rPr lang="ka-GE" sz="2800" b="1" dirty="0" smtClean="0">
                <a:latin typeface="Sylfaen" panose="010A0502050306030303" pitchFamily="18" charset="0"/>
              </a:rPr>
              <a:t>რეგისტრაციის</a:t>
            </a:r>
            <a:r>
              <a:rPr lang="ka-GE" sz="2800" dirty="0" smtClean="0">
                <a:latin typeface="Sylfaen" panose="010A0502050306030303" pitchFamily="18" charset="0"/>
              </a:rPr>
              <a:t> გვერდი</a:t>
            </a:r>
            <a:endParaRPr lang="en-US" sz="2800" dirty="0">
              <a:latin typeface="Sylfaen" panose="010A050205030603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39" y="1011501"/>
            <a:ext cx="9493846" cy="471379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2623734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87254"/>
            <a:ext cx="12192000" cy="724247"/>
          </a:xfrm>
        </p:spPr>
        <p:txBody>
          <a:bodyPr/>
          <a:lstStyle/>
          <a:p>
            <a:r>
              <a:rPr lang="ka-GE" sz="2800" b="1" dirty="0" smtClean="0">
                <a:latin typeface="Sylfaen" panose="010A0502050306030303" pitchFamily="18" charset="0"/>
              </a:rPr>
              <a:t>საინფორმაციო გვერდი</a:t>
            </a:r>
            <a:endParaRPr lang="en-US" sz="2800" b="1" dirty="0">
              <a:latin typeface="Sylfaen" panose="010A050205030603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70" y="1011501"/>
            <a:ext cx="9375460" cy="471379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660209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2058"/>
            <a:ext cx="12192000" cy="724247"/>
          </a:xfrm>
        </p:spPr>
        <p:txBody>
          <a:bodyPr/>
          <a:lstStyle/>
          <a:p>
            <a:r>
              <a:rPr lang="ka-GE" sz="4000" b="1" dirty="0" smtClean="0">
                <a:latin typeface="Sylfaen" panose="010A0502050306030303" pitchFamily="18" charset="0"/>
              </a:rPr>
              <a:t>ზოგადი ინფორმაცია</a:t>
            </a:r>
            <a:endParaRPr lang="en-US" sz="4000" b="1" dirty="0">
              <a:latin typeface="Sylfaen" panose="010A0502050306030303" pitchFamily="18" charset="0"/>
            </a:endParaRPr>
          </a:p>
        </p:txBody>
      </p:sp>
      <p:grpSp>
        <p:nvGrpSpPr>
          <p:cNvPr id="3" name="Group 16">
            <a:extLst>
              <a:ext uri="{FF2B5EF4-FFF2-40B4-BE49-F238E27FC236}">
                <a16:creationId xmlns="" xmlns:a16="http://schemas.microsoft.com/office/drawing/2014/main" id="{C81272EE-A67D-4157-8A01-91444C323781}"/>
              </a:ext>
            </a:extLst>
          </p:cNvPr>
          <p:cNvGrpSpPr/>
          <p:nvPr/>
        </p:nvGrpSpPr>
        <p:grpSpPr>
          <a:xfrm>
            <a:off x="9959105" y="1605967"/>
            <a:ext cx="1207911" cy="1207911"/>
            <a:chOff x="1259632" y="1927684"/>
            <a:chExt cx="2005372" cy="2005372"/>
          </a:xfrm>
        </p:grpSpPr>
        <p:sp>
          <p:nvSpPr>
            <p:cNvPr id="4" name="Oval 13">
              <a:extLst>
                <a:ext uri="{FF2B5EF4-FFF2-40B4-BE49-F238E27FC236}">
                  <a16:creationId xmlns="" xmlns:a16="http://schemas.microsoft.com/office/drawing/2014/main" id="{BF3044C1-2121-4EAB-9F90-4696E2755860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14">
              <a:extLst>
                <a:ext uri="{FF2B5EF4-FFF2-40B4-BE49-F238E27FC236}">
                  <a16:creationId xmlns="" xmlns:a16="http://schemas.microsoft.com/office/drawing/2014/main" id="{1E79F166-5770-4E3A-B454-3B8DD0700EC6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15">
              <a:extLst>
                <a:ext uri="{FF2B5EF4-FFF2-40B4-BE49-F238E27FC236}">
                  <a16:creationId xmlns="" xmlns:a16="http://schemas.microsoft.com/office/drawing/2014/main" id="{1F70E7D1-2016-433D-A88B-659A37D4A3D3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="" xmlns:a16="http://schemas.microsoft.com/office/drawing/2014/main" id="{E3FAA148-1AED-44E0-83C4-000C82D3DF4C}"/>
              </a:ext>
            </a:extLst>
          </p:cNvPr>
          <p:cNvGrpSpPr/>
          <p:nvPr/>
        </p:nvGrpSpPr>
        <p:grpSpPr>
          <a:xfrm>
            <a:off x="7062803" y="2083516"/>
            <a:ext cx="4267377" cy="4034152"/>
            <a:chOff x="5220072" y="1700808"/>
            <a:chExt cx="3085299" cy="4229422"/>
          </a:xfrm>
        </p:grpSpPr>
        <p:sp>
          <p:nvSpPr>
            <p:cNvPr id="8" name="Flowchart: Process 9">
              <a:extLst>
                <a:ext uri="{FF2B5EF4-FFF2-40B4-BE49-F238E27FC236}">
                  <a16:creationId xmlns="" xmlns:a16="http://schemas.microsoft.com/office/drawing/2014/main" id="{82299CB7-2B29-480C-9A47-2A4BE9FCAAE8}"/>
                </a:ext>
              </a:extLst>
            </p:cNvPr>
            <p:cNvSpPr/>
            <p:nvPr/>
          </p:nvSpPr>
          <p:spPr>
            <a:xfrm rot="19958372">
              <a:off x="5652279" y="4911423"/>
              <a:ext cx="2653092" cy="646469"/>
            </a:xfrm>
            <a:prstGeom prst="flowChartProcess">
              <a:avLst/>
            </a:prstGeom>
            <a:gradFill>
              <a:gsLst>
                <a:gs pos="99000">
                  <a:schemeClr val="bg1">
                    <a:lumMod val="49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  <a:effectLst>
              <a:glow>
                <a:schemeClr val="bg1">
                  <a:lumMod val="65000"/>
                  <a:alpha val="48000"/>
                </a:schemeClr>
              </a:glow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1">
              <a:extLst>
                <a:ext uri="{FF2B5EF4-FFF2-40B4-BE49-F238E27FC236}">
                  <a16:creationId xmlns="" xmlns:a16="http://schemas.microsoft.com/office/drawing/2014/main" id="{D23D8F66-77C4-4305-8B11-8E4549C51129}"/>
                </a:ext>
              </a:extLst>
            </p:cNvPr>
            <p:cNvGrpSpPr/>
            <p:nvPr/>
          </p:nvGrpSpPr>
          <p:grpSpPr>
            <a:xfrm>
              <a:off x="5710368" y="1700808"/>
              <a:ext cx="2528707" cy="4176464"/>
              <a:chOff x="5710368" y="1700808"/>
              <a:chExt cx="2528707" cy="4176464"/>
            </a:xfrm>
          </p:grpSpPr>
          <p:sp>
            <p:nvSpPr>
              <p:cNvPr id="11" name="Up Arrow 3">
                <a:extLst>
                  <a:ext uri="{FF2B5EF4-FFF2-40B4-BE49-F238E27FC236}">
                    <a16:creationId xmlns="" xmlns:a16="http://schemas.microsoft.com/office/drawing/2014/main" id="{A439542B-1B31-44A2-8DC5-02CD3D01AA14}"/>
                  </a:ext>
                </a:extLst>
              </p:cNvPr>
              <p:cNvSpPr/>
              <p:nvPr/>
            </p:nvSpPr>
            <p:spPr>
              <a:xfrm>
                <a:off x="6870923" y="1700808"/>
                <a:ext cx="1368152" cy="2035274"/>
              </a:xfrm>
              <a:prstGeom prst="upArrow">
                <a:avLst/>
              </a:prstGeom>
              <a:gradFill flip="none" rotWithShape="1">
                <a:gsLst>
                  <a:gs pos="99000">
                    <a:schemeClr val="accent4"/>
                  </a:gs>
                  <a:gs pos="0">
                    <a:schemeClr val="accent4">
                      <a:lumMod val="86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Data 6">
                <a:extLst>
                  <a:ext uri="{FF2B5EF4-FFF2-40B4-BE49-F238E27FC236}">
                    <a16:creationId xmlns="" xmlns:a16="http://schemas.microsoft.com/office/drawing/2014/main" id="{274FF10C-F1C7-42C7-8562-36DD08D63771}"/>
                  </a:ext>
                </a:extLst>
              </p:cNvPr>
              <p:cNvSpPr/>
              <p:nvPr/>
            </p:nvSpPr>
            <p:spPr>
              <a:xfrm flipH="1">
                <a:off x="6592296" y="3500344"/>
                <a:ext cx="1030423" cy="154661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  <a:gd name="connsiteX0" fmla="*/ 0 w 9830"/>
                  <a:gd name="connsiteY0" fmla="*/ 8685 h 9420"/>
                  <a:gd name="connsiteX1" fmla="*/ 3898 w 9830"/>
                  <a:gd name="connsiteY1" fmla="*/ 580 h 9420"/>
                  <a:gd name="connsiteX2" fmla="*/ 9830 w 9830"/>
                  <a:gd name="connsiteY2" fmla="*/ 0 h 9420"/>
                  <a:gd name="connsiteX3" fmla="*/ 6661 w 9830"/>
                  <a:gd name="connsiteY3" fmla="*/ 9420 h 9420"/>
                  <a:gd name="connsiteX4" fmla="*/ 0 w 9830"/>
                  <a:gd name="connsiteY4" fmla="*/ 8685 h 9420"/>
                  <a:gd name="connsiteX0" fmla="*/ 0 w 10000"/>
                  <a:gd name="connsiteY0" fmla="*/ 9220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220 h 10000"/>
                  <a:gd name="connsiteX0" fmla="*/ 0 w 10000"/>
                  <a:gd name="connsiteY0" fmla="*/ 9499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  <a:gd name="connsiteX0" fmla="*/ 0 w 10000"/>
                  <a:gd name="connsiteY0" fmla="*/ 9499 h 10000"/>
                  <a:gd name="connsiteX1" fmla="*/ 4601 w 10000"/>
                  <a:gd name="connsiteY1" fmla="*/ 58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9499"/>
                    </a:moveTo>
                    <a:lnTo>
                      <a:pt x="4601" y="58"/>
                    </a:lnTo>
                    <a:lnTo>
                      <a:pt x="10000" y="0"/>
                    </a:lnTo>
                    <a:lnTo>
                      <a:pt x="6776" y="10000"/>
                    </a:lnTo>
                    <a:cubicBezTo>
                      <a:pt x="4517" y="9740"/>
                      <a:pt x="2403" y="9480"/>
                      <a:pt x="0" y="9499"/>
                    </a:cubicBez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48000"/>
                    </a:schemeClr>
                  </a:gs>
                  <a:gs pos="0">
                    <a:schemeClr val="accent4">
                      <a:lumMod val="9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="" xmlns:a16="http://schemas.microsoft.com/office/drawing/2014/main" id="{AF7733D3-9056-4576-B610-FB358E2BBC50}"/>
                  </a:ext>
                </a:extLst>
              </p:cNvPr>
              <p:cNvSpPr/>
              <p:nvPr/>
            </p:nvSpPr>
            <p:spPr>
              <a:xfrm>
                <a:off x="6372200" y="342900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99000">
                    <a:schemeClr val="accent4">
                      <a:lumMod val="73000"/>
                    </a:schemeClr>
                  </a:gs>
                  <a:gs pos="0">
                    <a:schemeClr val="accent4">
                      <a:lumMod val="9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Data 6">
                <a:extLst>
                  <a:ext uri="{FF2B5EF4-FFF2-40B4-BE49-F238E27FC236}">
                    <a16:creationId xmlns="" xmlns:a16="http://schemas.microsoft.com/office/drawing/2014/main" id="{EB492259-18D8-478B-B03A-93F735020052}"/>
                  </a:ext>
                </a:extLst>
              </p:cNvPr>
              <p:cNvSpPr/>
              <p:nvPr/>
            </p:nvSpPr>
            <p:spPr>
              <a:xfrm flipH="1">
                <a:off x="5916298" y="4572715"/>
                <a:ext cx="954624" cy="16418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4068" y="580"/>
                    </a:lnTo>
                    <a:lnTo>
                      <a:pt x="10000" y="0"/>
                    </a:lnTo>
                    <a:lnTo>
                      <a:pt x="6831" y="942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17000"/>
                    </a:schemeClr>
                  </a:gs>
                  <a:gs pos="0">
                    <a:schemeClr val="accent4">
                      <a:lumMod val="78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="" xmlns:a16="http://schemas.microsoft.com/office/drawing/2014/main" id="{2060E7EC-0FBA-4858-BE15-B748E472DD99}"/>
                  </a:ext>
                </a:extLst>
              </p:cNvPr>
              <p:cNvSpPr/>
              <p:nvPr/>
            </p:nvSpPr>
            <p:spPr>
              <a:xfrm>
                <a:off x="5710368" y="450912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99000">
                    <a:schemeClr val="accent4">
                      <a:lumMod val="62000"/>
                    </a:schemeClr>
                  </a:gs>
                  <a:gs pos="44000">
                    <a:schemeClr val="accent4">
                      <a:lumMod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2" descr="E:\002-KIMS BUSINESS\007-04-1-FIVERR\01-PPT-TEMPLATE\COVER-PSD\05-cut-01.png">
              <a:extLst>
                <a:ext uri="{FF2B5EF4-FFF2-40B4-BE49-F238E27FC236}">
                  <a16:creationId xmlns="" xmlns:a16="http://schemas.microsoft.com/office/drawing/2014/main" id="{768B6B32-DF0C-4560-8D2C-22EDAAFE9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03821"/>
              <a:ext cx="1338808" cy="226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Connector 18">
            <a:extLst>
              <a:ext uri="{FF2B5EF4-FFF2-40B4-BE49-F238E27FC236}">
                <a16:creationId xmlns="" xmlns:a16="http://schemas.microsoft.com/office/drawing/2014/main" id="{BFF9FDC1-0B84-4AD6-A3DF-B7E24F272A11}"/>
              </a:ext>
            </a:extLst>
          </p:cNvPr>
          <p:cNvCxnSpPr>
            <a:cxnSpLocks/>
          </p:cNvCxnSpPr>
          <p:nvPr/>
        </p:nvCxnSpPr>
        <p:spPr>
          <a:xfrm flipV="1">
            <a:off x="1947535" y="3257390"/>
            <a:ext cx="7556526" cy="31018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973403F-DF0C-4878-8AC7-189E8D469681}"/>
              </a:ext>
            </a:extLst>
          </p:cNvPr>
          <p:cNvSpPr txBox="1"/>
          <p:nvPr/>
        </p:nvSpPr>
        <p:spPr>
          <a:xfrm>
            <a:off x="2017191" y="2220452"/>
            <a:ext cx="74393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a-GE" sz="1400" b="1" dirty="0">
                <a:latin typeface="Sylfaen" panose="010A0502050306030303" pitchFamily="18" charset="0"/>
              </a:rPr>
              <a:t>ტექნოლოგიური პროგრესი და ტრადიციული ბიზნესი </a:t>
            </a:r>
            <a:r>
              <a:rPr lang="ka-GE" sz="1400" dirty="0">
                <a:latin typeface="Sylfaen" panose="010A0502050306030303" pitchFamily="18" charset="0"/>
              </a:rPr>
              <a:t>- ტურიზმის სფეროში სწრაფმა ტექნოლოგიურმა პროგრესმა შემქნა არაერთი დაბრკოლება კერძოდ კი მომხმარებლის შეცვლილი მოთხოვნების დაკმაყოფილება ზოგიერთ კომპანიას უკვე აღარ შეუძლია.</a:t>
            </a:r>
          </a:p>
        </p:txBody>
      </p:sp>
      <p:sp>
        <p:nvSpPr>
          <p:cNvPr id="20" name="Rectangle 26">
            <a:extLst>
              <a:ext uri="{FF2B5EF4-FFF2-40B4-BE49-F238E27FC236}">
                <a16:creationId xmlns="" xmlns:a16="http://schemas.microsoft.com/office/drawing/2014/main" id="{722901FE-7B16-4551-926A-EBFB38FCBCC7}"/>
              </a:ext>
            </a:extLst>
          </p:cNvPr>
          <p:cNvSpPr/>
          <p:nvPr/>
        </p:nvSpPr>
        <p:spPr>
          <a:xfrm>
            <a:off x="905707" y="2218271"/>
            <a:ext cx="1052902" cy="1064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33">
            <a:extLst>
              <a:ext uri="{FF2B5EF4-FFF2-40B4-BE49-F238E27FC236}">
                <a16:creationId xmlns="" xmlns:a16="http://schemas.microsoft.com/office/drawing/2014/main" id="{FED30152-C31D-4980-BC54-DC538998C400}"/>
              </a:ext>
            </a:extLst>
          </p:cNvPr>
          <p:cNvCxnSpPr>
            <a:cxnSpLocks/>
          </p:cNvCxnSpPr>
          <p:nvPr/>
        </p:nvCxnSpPr>
        <p:spPr>
          <a:xfrm>
            <a:off x="1329158" y="4757597"/>
            <a:ext cx="727268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3C8E769-E4CF-4B4B-A24C-1A330D060DDB}"/>
              </a:ext>
            </a:extLst>
          </p:cNvPr>
          <p:cNvSpPr txBox="1"/>
          <p:nvPr/>
        </p:nvSpPr>
        <p:spPr>
          <a:xfrm>
            <a:off x="1383667" y="3703459"/>
            <a:ext cx="74077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Sylfaen" panose="010A0502050306030303" pitchFamily="18" charset="0"/>
              </a:rPr>
              <a:t>Dimitrios Buhalis </a:t>
            </a:r>
            <a:r>
              <a:rPr lang="ka-GE" sz="1400" dirty="0">
                <a:latin typeface="Sylfaen" panose="010A0502050306030303" pitchFamily="18" charset="0"/>
              </a:rPr>
              <a:t>- თავის წიგნში </a:t>
            </a:r>
            <a:r>
              <a:rPr lang="en-US" sz="1400" dirty="0">
                <a:latin typeface="Sylfaen" panose="010A0502050306030303" pitchFamily="18" charset="0"/>
              </a:rPr>
              <a:t>- </a:t>
            </a:r>
            <a:r>
              <a:rPr lang="en-US" sz="1400" b="1" dirty="0">
                <a:latin typeface="Sylfaen" panose="010A0502050306030303" pitchFamily="18" charset="0"/>
              </a:rPr>
              <a:t>Tourism and Technology </a:t>
            </a:r>
            <a:r>
              <a:rPr lang="ka-GE" sz="1400" dirty="0">
                <a:latin typeface="Sylfaen" panose="010A0502050306030303" pitchFamily="18" charset="0"/>
              </a:rPr>
              <a:t>ამბობს რომ ამ სფეროში ტექნოლოგიების განვითარებით ტურიზმი ყველაზე შემოსავლიანი ინდუსტრია იქნება მსოფლიოში რაც რა თქმა უნდა გამოიწვევს ქვეყნებში ეკონმომიკის გაუმჯობესებას.</a:t>
            </a:r>
            <a:endParaRPr lang="en-US" sz="1400" dirty="0">
              <a:latin typeface="Sylfaen" panose="010A0502050306030303" pitchFamily="18" charset="0"/>
            </a:endParaRPr>
          </a:p>
        </p:txBody>
      </p:sp>
      <p:sp>
        <p:nvSpPr>
          <p:cNvPr id="34" name="Rectangle 7">
            <a:extLst>
              <a:ext uri="{FF2B5EF4-FFF2-40B4-BE49-F238E27FC236}">
                <a16:creationId xmlns=""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1175155" y="2456654"/>
            <a:ext cx="572588" cy="5694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Rectangle 26">
            <a:extLst>
              <a:ext uri="{FF2B5EF4-FFF2-40B4-BE49-F238E27FC236}">
                <a16:creationId xmlns="" xmlns:a16="http://schemas.microsoft.com/office/drawing/2014/main" id="{722901FE-7B16-4551-926A-EBFB38FCBCC7}"/>
              </a:ext>
            </a:extLst>
          </p:cNvPr>
          <p:cNvSpPr/>
          <p:nvPr/>
        </p:nvSpPr>
        <p:spPr>
          <a:xfrm>
            <a:off x="276256" y="3692609"/>
            <a:ext cx="1052902" cy="1064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Block Arc 14">
            <a:extLst>
              <a:ext uri="{FF2B5EF4-FFF2-40B4-BE49-F238E27FC236}">
                <a16:creationId xmlns=""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491816" y="3896935"/>
            <a:ext cx="621781" cy="65633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01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8818" y="342551"/>
            <a:ext cx="79819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a-GE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  <a:cs typeface="Arial" pitchFamily="34" charset="0"/>
              </a:rPr>
              <a:t>სამომავლო გეგმები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4748" y="1603355"/>
            <a:ext cx="7535055" cy="5730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x-none" b="1" dirty="0">
                <a:latin typeface="Sylfaen" panose="010A0502050306030303" pitchFamily="18" charset="0"/>
              </a:rPr>
              <a:t>ტრანსპორტის რუკა, დრო, მარშრუტები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26781" y="2249686"/>
            <a:ext cx="6217864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x-none" b="1" dirty="0">
                <a:latin typeface="Sylfaen" panose="010A0502050306030303" pitchFamily="18" charset="0"/>
              </a:rPr>
              <a:t>სასტუმროში ნომრის დაჯავშნის შესაძლებლო</a:t>
            </a:r>
            <a:r>
              <a:rPr lang="x-none" dirty="0">
                <a:latin typeface="Sylfaen" panose="010A0502050306030303" pitchFamily="18" charset="0"/>
              </a:rPr>
              <a:t>ბა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28818" y="2875893"/>
            <a:ext cx="6284631" cy="5730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b="1" dirty="0">
                <a:latin typeface="Sylfaen" panose="010A0502050306030303" pitchFamily="18" charset="0"/>
              </a:rPr>
              <a:t>საკუთარი მარშრუტის დაგეგმვის შესაძლებლობა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65568" y="4148432"/>
            <a:ext cx="6260779" cy="5730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Sylfaen" panose="010A0502050306030303" pitchFamily="18" charset="0"/>
              </a:rPr>
              <a:t>CATO - Context Aware Tourism Ontologies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2200" y="3547106"/>
            <a:ext cx="6284631" cy="5730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a-GE" b="1" dirty="0">
                <a:latin typeface="Sylfaen" panose="010A0502050306030303" pitchFamily="18" charset="0"/>
              </a:rPr>
              <a:t>მობილური აპლიკაციის გაკეთება</a:t>
            </a:r>
            <a:endParaRPr lang="en-US" b="1" dirty="0">
              <a:latin typeface="Sylfaen" panose="010A0502050306030303" pitchFamily="18" charset="0"/>
            </a:endParaRPr>
          </a:p>
        </p:txBody>
      </p:sp>
      <p:sp>
        <p:nvSpPr>
          <p:cNvPr id="28" name="Rounded Rectangle 7">
            <a:extLst>
              <a:ext uri="{FF2B5EF4-FFF2-40B4-BE49-F238E27FC236}">
                <a16:creationId xmlns=""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8401913" y="3678936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ardrop 1">
            <a:extLst>
              <a:ext uri="{FF2B5EF4-FFF2-40B4-BE49-F238E27FC236}">
                <a16:creationId xmlns=""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7781660" y="1776443"/>
            <a:ext cx="476266" cy="468038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Oval 35">
            <a:extLst>
              <a:ext uri="{FF2B5EF4-FFF2-40B4-BE49-F238E27FC236}">
                <a16:creationId xmlns=""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9532684" y="3051309"/>
            <a:ext cx="377435" cy="467513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9">
            <a:extLst>
              <a:ext uri="{FF2B5EF4-FFF2-40B4-BE49-F238E27FC236}">
                <a16:creationId xmlns=""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9012194" y="2409391"/>
            <a:ext cx="430605" cy="40139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21">
            <a:extLst>
              <a:ext uri="{FF2B5EF4-FFF2-40B4-BE49-F238E27FC236}">
                <a16:creationId xmlns=""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9433860" y="4314806"/>
            <a:ext cx="403300" cy="40666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188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Unicode MS</vt:lpstr>
      <vt:lpstr>맑은 고딕</vt:lpstr>
      <vt:lpstr>Arial</vt:lpstr>
      <vt:lpstr>Sylfaen</vt:lpstr>
      <vt:lpstr>Cover and End Slide Master</vt:lpstr>
      <vt:lpstr>Contents Slide Master</vt:lpstr>
      <vt:lpstr>Section Break Slide Master</vt:lpstr>
      <vt:lpstr>საინფორმაციო შინაარსის საიტი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SokraTT - 2</cp:lastModifiedBy>
  <cp:revision>109</cp:revision>
  <dcterms:created xsi:type="dcterms:W3CDTF">2018-04-24T17:14:44Z</dcterms:created>
  <dcterms:modified xsi:type="dcterms:W3CDTF">2021-07-23T16:30:02Z</dcterms:modified>
</cp:coreProperties>
</file>